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43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3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7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6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67FA-A21A-409D-A8C1-142230EBE5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D33D-EEEB-421C-A7C0-F930D76F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s101x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build a search engine(3)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Responding to the queries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13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39" y="1639690"/>
            <a:ext cx="4806802" cy="1461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crawler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Following the links to find the page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1552" y="3584448"/>
            <a:ext cx="117043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  <a:p>
            <a:pPr algn="ctr"/>
            <a:r>
              <a:rPr lang="en-US" altLang="zh-TW" dirty="0" smtClean="0"/>
              <a:t>B</a:t>
            </a:r>
          </a:p>
          <a:p>
            <a:pPr algn="ctr"/>
            <a:r>
              <a:rPr lang="en-US" altLang="zh-TW" dirty="0"/>
              <a:t>C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09828" y="3853563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Seed URL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66844" y="3065714"/>
            <a:ext cx="11704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  <a:p>
            <a:pPr algn="ctr"/>
            <a:r>
              <a:rPr lang="en-US" altLang="zh-TW" dirty="0" smtClean="0"/>
              <a:t>E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342132" y="3368893"/>
            <a:ext cx="1124712" cy="3335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883408" y="3584447"/>
            <a:ext cx="426720" cy="345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918335" y="4038229"/>
            <a:ext cx="593217" cy="7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74130" y="2951235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374130" y="3484231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</a:p>
        </p:txBody>
      </p:sp>
      <p:cxnSp>
        <p:nvCxnSpPr>
          <p:cNvPr id="12" name="直線單箭頭接點 11"/>
          <p:cNvCxnSpPr>
            <a:endCxn id="10" idx="1"/>
          </p:cNvCxnSpPr>
          <p:nvPr/>
        </p:nvCxnSpPr>
        <p:spPr>
          <a:xfrm flipV="1">
            <a:off x="5230749" y="3135901"/>
            <a:ext cx="1143381" cy="1275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5288280" y="3535678"/>
            <a:ext cx="1085850" cy="1332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66844" y="3924927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</a:p>
        </p:txBody>
      </p:sp>
      <p:cxnSp>
        <p:nvCxnSpPr>
          <p:cNvPr id="15" name="直線單箭頭接點 14"/>
          <p:cNvCxnSpPr>
            <a:endCxn id="14" idx="1"/>
          </p:cNvCxnSpPr>
          <p:nvPr/>
        </p:nvCxnSpPr>
        <p:spPr>
          <a:xfrm>
            <a:off x="3342132" y="4081775"/>
            <a:ext cx="1124712" cy="278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7" idx="1"/>
          </p:cNvCxnSpPr>
          <p:nvPr/>
        </p:nvCxnSpPr>
        <p:spPr>
          <a:xfrm>
            <a:off x="3310128" y="4326862"/>
            <a:ext cx="1156716" cy="540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466844" y="4683050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4130" y="4683050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</p:txBody>
      </p:sp>
      <p:cxnSp>
        <p:nvCxnSpPr>
          <p:cNvPr id="19" name="直線單箭頭接點 18"/>
          <p:cNvCxnSpPr>
            <a:endCxn id="18" idx="1"/>
          </p:cNvCxnSpPr>
          <p:nvPr/>
        </p:nvCxnSpPr>
        <p:spPr>
          <a:xfrm>
            <a:off x="5288280" y="4867716"/>
            <a:ext cx="10858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47071" y="5889463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https://www.udacity.com/cs101x/index.html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10" y="3199677"/>
            <a:ext cx="3890010" cy="1359412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909828" y="5652131"/>
            <a:ext cx="592328" cy="47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918335" y="5702953"/>
            <a:ext cx="47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Linking can’t response to the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72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we are?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058275" y="390842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TW" dirty="0" smtClean="0"/>
              <a:t>Rank page</a:t>
            </a:r>
            <a:endParaRPr lang="zh-TW" altLang="en-US" dirty="0"/>
          </a:p>
        </p:txBody>
      </p:sp>
      <p:sp>
        <p:nvSpPr>
          <p:cNvPr id="10" name="內容版面配置區 8"/>
          <p:cNvSpPr txBox="1">
            <a:spLocks/>
          </p:cNvSpPr>
          <p:nvPr/>
        </p:nvSpPr>
        <p:spPr>
          <a:xfrm>
            <a:off x="4092575" y="1919287"/>
            <a:ext cx="45339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Search Engine</a:t>
            </a:r>
            <a:endParaRPr lang="zh-TW" altLang="en-US" dirty="0"/>
          </a:p>
        </p:txBody>
      </p:sp>
      <p:sp>
        <p:nvSpPr>
          <p:cNvPr id="14" name="內容版面配置區 8"/>
          <p:cNvSpPr txBox="1">
            <a:spLocks/>
          </p:cNvSpPr>
          <p:nvPr/>
        </p:nvSpPr>
        <p:spPr>
          <a:xfrm>
            <a:off x="1701800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Find data</a:t>
            </a:r>
            <a:endParaRPr lang="zh-TW" altLang="en-US" dirty="0"/>
          </a:p>
        </p:txBody>
      </p:sp>
      <p:sp>
        <p:nvSpPr>
          <p:cNvPr id="17" name="內容版面配置區 8"/>
          <p:cNvSpPr txBox="1">
            <a:spLocks/>
          </p:cNvSpPr>
          <p:nvPr/>
        </p:nvSpPr>
        <p:spPr>
          <a:xfrm>
            <a:off x="5222875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Build an index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0" idx="2"/>
            <a:endCxn id="17" idx="0"/>
          </p:cNvCxnSpPr>
          <p:nvPr/>
        </p:nvCxnSpPr>
        <p:spPr>
          <a:xfrm>
            <a:off x="6359525" y="3105150"/>
            <a:ext cx="0" cy="83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1"/>
            <a:endCxn id="14" idx="0"/>
          </p:cNvCxnSpPr>
          <p:nvPr/>
        </p:nvCxnSpPr>
        <p:spPr>
          <a:xfrm rot="10800000" flipV="1">
            <a:off x="2838451" y="2512219"/>
            <a:ext cx="1254125" cy="1427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0" idx="3"/>
            <a:endCxn id="9" idx="0"/>
          </p:cNvCxnSpPr>
          <p:nvPr/>
        </p:nvCxnSpPr>
        <p:spPr>
          <a:xfrm>
            <a:off x="8626475" y="2512219"/>
            <a:ext cx="1568450" cy="139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651375" y="3453605"/>
            <a:ext cx="3416300" cy="215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7186" y="1777864"/>
            <a:ext cx="7494814" cy="25685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Index = [[[ key, [url1, url2,…]],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[ key, [url1,url2,…]],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…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]</a:t>
            </a:r>
          </a:p>
          <a:p>
            <a:pPr marL="1371600" lvl="3" indent="0">
              <a:buNone/>
            </a:pP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8200" y="25019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08300" y="25019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508250" y="2698750"/>
            <a:ext cx="0" cy="70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147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url1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48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url2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08400" y="3752850"/>
            <a:ext cx="0" cy="6794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4600" y="35560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4700" y="35560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149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…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08100" y="2501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43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add_to</a:t>
            </a:r>
            <a:r>
              <a:rPr lang="en-US" altLang="zh-TW" dirty="0" err="1"/>
              <a:t>_</a:t>
            </a:r>
            <a:r>
              <a:rPr lang="en-US" altLang="zh-TW" dirty="0" err="1" smtClean="0"/>
              <a:t>index</a:t>
            </a:r>
            <a:r>
              <a:rPr lang="en-US" altLang="zh-TW" dirty="0" smtClean="0"/>
              <a:t>(index, keyword,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08200" y="25019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08300" y="25019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508250" y="2698750"/>
            <a:ext cx="0" cy="70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147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url1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148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url2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708400" y="3752850"/>
            <a:ext cx="0" cy="6794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514600" y="35560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14700" y="35560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914900" y="4432300"/>
            <a:ext cx="800100" cy="39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…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08100" y="2501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Index: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14950" y="2085479"/>
            <a:ext cx="700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dd_to_index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(index, ’</a:t>
            </a:r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udacity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’, ‘http://udacity.com’)</a:t>
            </a:r>
          </a:p>
          <a:p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add_to_index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index,'computing','http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://acm.org')</a:t>
            </a:r>
          </a:p>
          <a:p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add_to_index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(index,'</a:t>
            </a:r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udacity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','http://npr.org')</a:t>
            </a:r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8102600" y="3403600"/>
            <a:ext cx="69850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715000" y="4629150"/>
            <a:ext cx="697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[['udacity', ['http://udacity.com', 'http://npr.org']], </a:t>
            </a: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  ['computing', ['http://acm.org']]]</a:t>
            </a:r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46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lookup(index, keyword)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747" y="1748630"/>
            <a:ext cx="11767457" cy="1046821"/>
          </a:xfrm>
        </p:spPr>
        <p:txBody>
          <a:bodyPr/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Index [['</a:t>
            </a:r>
            <a:r>
              <a:rPr lang="en-US" altLang="zh-TW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udacity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', ['http://udacity.com', 'http://npr.org']],</a:t>
            </a:r>
          </a:p>
          <a:p>
            <a:pPr marL="0" indent="0">
              <a:buNone/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['computing', ['http://acm.org']]]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1442" y="3693467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lookup(index,‘</a:t>
            </a:r>
            <a:r>
              <a:rPr lang="en-US" altLang="zh-TW" sz="2400" dirty="0" err="1" smtClean="0">
                <a:latin typeface="KaiTi" panose="02010609060101010101" pitchFamily="49" charset="-122"/>
                <a:ea typeface="KaiTi" panose="02010609060101010101" pitchFamily="49" charset="-122"/>
              </a:rPr>
              <a:t>udacity</a:t>
            </a:r>
            <a:r>
              <a:rPr lang="en-US" altLang="zh-TW" sz="2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’)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927600" y="3702050"/>
            <a:ext cx="990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32485" y="3631912"/>
            <a:ext cx="43140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['http://udacity.com', </a:t>
            </a:r>
          </a:p>
          <a:p>
            <a:r>
              <a:rPr lang="en-US" altLang="zh-TW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'http://npr.org']</a:t>
            </a:r>
            <a:endParaRPr lang="zh-TW" alt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2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en-US" altLang="zh-TW" dirty="0" err="1" smtClean="0"/>
              <a:t>add_page_to_index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index,url,content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&lt;content&gt;.split()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3636962"/>
            <a:ext cx="7789491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Finishing the web crawler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503" y="1825625"/>
            <a:ext cx="649899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43401" y="4521200"/>
            <a:ext cx="4864100" cy="2921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1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218</Words>
  <Application>Microsoft Office PowerPoint</Application>
  <PresentationFormat>寬螢幕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KaiTi</vt:lpstr>
      <vt:lpstr>新細明體</vt:lpstr>
      <vt:lpstr>Arial</vt:lpstr>
      <vt:lpstr>Calibri</vt:lpstr>
      <vt:lpstr>Calibri Light</vt:lpstr>
      <vt:lpstr>Office 佈景主題</vt:lpstr>
      <vt:lpstr>How to build a search engine(3)</vt:lpstr>
      <vt:lpstr>Web crawler </vt:lpstr>
      <vt:lpstr>Where we are?</vt:lpstr>
      <vt:lpstr>1. Data Structure</vt:lpstr>
      <vt:lpstr>2. add_to_index(index, keyword, url)</vt:lpstr>
      <vt:lpstr>3. lookup(index, keyword)</vt:lpstr>
      <vt:lpstr>4. add_page_to_index(index,url,content)</vt:lpstr>
      <vt:lpstr>5. Finishing the web crawler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ihong chen</dc:creator>
  <cp:lastModifiedBy>ihong chen</cp:lastModifiedBy>
  <cp:revision>9</cp:revision>
  <dcterms:created xsi:type="dcterms:W3CDTF">2015-05-10T00:50:52Z</dcterms:created>
  <dcterms:modified xsi:type="dcterms:W3CDTF">2015-05-10T03:29:33Z</dcterms:modified>
</cp:coreProperties>
</file>