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12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4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92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75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55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7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22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1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10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64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3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E44E-02C1-4347-931E-5ED184055620}" type="datetimeFigureOut">
              <a:rPr lang="zh-TW" altLang="en-US" smtClean="0"/>
              <a:t>2015/5/17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9691-026D-41B1-A096-31168B68F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4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Hash function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How program run make things fast</a:t>
            </a:r>
          </a:p>
        </p:txBody>
      </p:sp>
    </p:spTree>
    <p:extLst>
      <p:ext uri="{BB962C8B-B14F-4D97-AF65-F5344CB8AC3E}">
        <p14:creationId xmlns:p14="http://schemas.microsoft.com/office/powerpoint/2010/main" val="1665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2.5 Update </a:t>
            </a:r>
            <a:r>
              <a:rPr lang="en-US" altLang="zh-TW" dirty="0" err="1" smtClean="0"/>
              <a:t>hashtable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Define a procedure</a:t>
            </a:r>
            <a:r>
              <a:rPr lang="en-US" altLang="zh-TW" dirty="0" smtClean="0"/>
              <a:t>, </a:t>
            </a:r>
            <a:r>
              <a:rPr lang="en-US" altLang="zh-TW" i="1" dirty="0" err="1">
                <a:solidFill>
                  <a:schemeClr val="accent1"/>
                </a:solidFill>
              </a:rPr>
              <a:t>hashtable_update</a:t>
            </a:r>
            <a:r>
              <a:rPr lang="en-US" altLang="zh-TW" i="1" dirty="0">
                <a:solidFill>
                  <a:schemeClr val="accent1"/>
                </a:solidFill>
              </a:rPr>
              <a:t>(</a:t>
            </a:r>
            <a:r>
              <a:rPr lang="en-US" altLang="zh-TW" i="1" dirty="0" err="1">
                <a:solidFill>
                  <a:schemeClr val="accent1"/>
                </a:solidFill>
              </a:rPr>
              <a:t>htable,key,value</a:t>
            </a:r>
            <a:r>
              <a:rPr lang="en-US" altLang="zh-TW" i="1" dirty="0" smtClean="0">
                <a:solidFill>
                  <a:schemeClr val="accent1"/>
                </a:solidFill>
              </a:rPr>
              <a:t>) </a:t>
            </a:r>
            <a:r>
              <a:rPr lang="en-US" altLang="zh-TW" dirty="0"/>
              <a:t>that updates the value associated with key. If key is already in </a:t>
            </a:r>
            <a:r>
              <a:rPr lang="en-US" altLang="zh-TW" dirty="0" smtClean="0"/>
              <a:t>the table</a:t>
            </a:r>
            <a:r>
              <a:rPr lang="en-US" altLang="zh-TW" dirty="0"/>
              <a:t>, change the value to the new value. Otherwise, add a new </a:t>
            </a:r>
            <a:r>
              <a:rPr lang="en-US" altLang="zh-TW" dirty="0" smtClean="0"/>
              <a:t>entry </a:t>
            </a:r>
            <a:r>
              <a:rPr lang="en-US" altLang="zh-TW" dirty="0"/>
              <a:t>for the key and value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sz="2000" dirty="0" smtClean="0"/>
              <a:t> </a:t>
            </a:r>
            <a:r>
              <a:rPr lang="en-US" altLang="zh-TW" sz="2000" dirty="0"/>
              <a:t>Hint: Use </a:t>
            </a:r>
            <a:r>
              <a:rPr lang="en-US" altLang="zh-TW" sz="2000" dirty="0" err="1"/>
              <a:t>hashtable_lookup</a:t>
            </a:r>
            <a:r>
              <a:rPr lang="en-US" altLang="zh-TW" sz="2000" dirty="0"/>
              <a:t> as a starting point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97312"/>
            <a:ext cx="10287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Hash function in python.</a:t>
            </a:r>
          </a:p>
          <a:p>
            <a:r>
              <a:rPr lang="en-US" altLang="zh-TW" dirty="0" smtClean="0"/>
              <a:t>Syntax: {}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2924"/>
            <a:ext cx="4954925" cy="1450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9124"/>
            <a:ext cx="6844242" cy="11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294" y="1529557"/>
            <a:ext cx="5105400" cy="3724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Stop watch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5400000">
            <a:off x="7801063" y="2722961"/>
            <a:ext cx="698500" cy="415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91494" y="5389564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Note: </a:t>
            </a:r>
            <a:r>
              <a:rPr lang="en-US" altLang="zh-TW" sz="2400" dirty="0" err="1" smtClean="0"/>
              <a:t>eval</a:t>
            </a:r>
            <a:r>
              <a:rPr lang="en-US" altLang="zh-TW" sz="2400" dirty="0" smtClean="0"/>
              <a:t>()</a:t>
            </a:r>
            <a:endParaRPr lang="en-US" altLang="zh-TW" sz="2400" dirty="0"/>
          </a:p>
          <a:p>
            <a:r>
              <a:rPr lang="en-US" altLang="zh-TW" sz="2400" dirty="0" smtClean="0"/>
              <a:t>&gt;&gt;x = 1</a:t>
            </a:r>
          </a:p>
          <a:p>
            <a:r>
              <a:rPr lang="en-US" altLang="zh-TW" sz="2400" dirty="0" smtClean="0"/>
              <a:t>&gt;&gt;</a:t>
            </a:r>
            <a:r>
              <a:rPr lang="en-US" altLang="zh-TW" sz="2400" dirty="0" err="1" smtClean="0"/>
              <a:t>eval</a:t>
            </a:r>
            <a:r>
              <a:rPr lang="en-US" altLang="zh-TW" sz="2400" dirty="0" smtClean="0"/>
              <a:t>(‘x+1’)</a:t>
            </a:r>
          </a:p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529557"/>
            <a:ext cx="5695950" cy="89535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650" y="3533378"/>
            <a:ext cx="5614900" cy="11096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85163" y="3436145"/>
            <a:ext cx="4105187" cy="130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62700" y="5253832"/>
            <a:ext cx="425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Running time is </a:t>
            </a:r>
            <a:r>
              <a:rPr lang="en-US" altLang="zh-TW" sz="2800" dirty="0" smtClean="0">
                <a:solidFill>
                  <a:srgbClr val="FF0000"/>
                </a:solidFill>
              </a:rPr>
              <a:t>LINEAR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i</a:t>
            </a:r>
            <a:r>
              <a:rPr lang="en-US" altLang="zh-TW" sz="2800" dirty="0" smtClean="0"/>
              <a:t>n the magnitude of </a:t>
            </a:r>
            <a:r>
              <a:rPr lang="en-US" altLang="zh-TW" sz="2800" dirty="0" smtClean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3698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lookup(index, keyword)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Index = [[[ key, [url1, url2,…]],</a:t>
            </a:r>
          </a:p>
          <a:p>
            <a:pPr marL="0" indent="0">
              <a:buNone/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[ key, [url1,url2,…]],</a:t>
            </a:r>
          </a:p>
          <a:p>
            <a:pPr marL="0" indent="0">
              <a:buNone/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…</a:t>
            </a:r>
          </a:p>
          <a:p>
            <a:pPr marL="0" indent="0">
              <a:buNone/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]</a:t>
            </a:r>
          </a:p>
          <a:p>
            <a:pPr marL="1371600" lvl="3" indent="0">
              <a:buNone/>
            </a:pP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endParaRPr lang="zh-TW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4059237"/>
            <a:ext cx="5606282" cy="202882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912100" y="4001294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Our lookup fast ? </a:t>
            </a:r>
          </a:p>
          <a:p>
            <a:r>
              <a:rPr lang="en-US" altLang="zh-TW" sz="2400" dirty="0" smtClean="0"/>
              <a:t>Depend on how many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738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Try to lookup a big index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1852096"/>
            <a:ext cx="6845397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53397" y="62034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make_big_index.py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613900" y="5618659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~7 sec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2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How can we make lookup faster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49800" y="4291270"/>
            <a:ext cx="800100" cy="104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2197100" y="3508375"/>
            <a:ext cx="5207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49800" y="26289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3050" y="3311525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hash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165225" y="332370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keyword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029450" y="424793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bucket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49800" y="3016250"/>
            <a:ext cx="800100" cy="881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矩形 21"/>
          <p:cNvSpPr/>
          <p:nvPr/>
        </p:nvSpPr>
        <p:spPr>
          <a:xfrm>
            <a:off x="4749800" y="2241292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49800" y="3903791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549900" y="2234813"/>
            <a:ext cx="40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‘a’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49900" y="264108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‘b’</a:t>
            </a:r>
            <a:endParaRPr lang="zh-TW" altLang="en-US" dirty="0"/>
          </a:p>
        </p:txBody>
      </p:sp>
      <p:cxnSp>
        <p:nvCxnSpPr>
          <p:cNvPr id="28" name="肘形接點 27"/>
          <p:cNvCxnSpPr>
            <a:stCxn id="16" idx="3"/>
            <a:endCxn id="23" idx="1"/>
          </p:cNvCxnSpPr>
          <p:nvPr/>
        </p:nvCxnSpPr>
        <p:spPr>
          <a:xfrm>
            <a:off x="3613150" y="3508375"/>
            <a:ext cx="1136650" cy="592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756027" y="2942193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‘</a:t>
            </a:r>
            <a:r>
              <a:rPr lang="en-US" altLang="zh-TW" dirty="0" err="1" smtClean="0">
                <a:solidFill>
                  <a:schemeClr val="accent2"/>
                </a:solidFill>
              </a:rPr>
              <a:t>udacity</a:t>
            </a:r>
            <a:r>
              <a:rPr lang="en-US" altLang="zh-TW" dirty="0" smtClean="0">
                <a:solidFill>
                  <a:schemeClr val="accent2"/>
                </a:solidFill>
              </a:rPr>
              <a:t>’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68523" y="396081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‘u’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29450" y="4619089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29550" y="4619089"/>
            <a:ext cx="95885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4" name="肘形接點 33"/>
          <p:cNvCxnSpPr>
            <a:stCxn id="23" idx="3"/>
            <a:endCxn id="31" idx="1"/>
          </p:cNvCxnSpPr>
          <p:nvPr/>
        </p:nvCxnSpPr>
        <p:spPr>
          <a:xfrm>
            <a:off x="5549900" y="4100641"/>
            <a:ext cx="1479550" cy="715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788400" y="4626252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8308975" y="4100641"/>
            <a:ext cx="9525" cy="7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29550" y="3693041"/>
            <a:ext cx="95885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‘</a:t>
            </a:r>
            <a:r>
              <a:rPr lang="en-US" altLang="zh-TW" dirty="0" err="1" smtClean="0">
                <a:solidFill>
                  <a:schemeClr val="accent2"/>
                </a:solidFill>
              </a:rPr>
              <a:t>udacity</a:t>
            </a:r>
            <a:r>
              <a:rPr lang="en-US" altLang="zh-TW" dirty="0" smtClean="0">
                <a:solidFill>
                  <a:schemeClr val="accent2"/>
                </a:solidFill>
              </a:rPr>
              <a:t>’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88400" y="3700204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7429500" y="4917539"/>
            <a:ext cx="20636" cy="57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029450" y="5512464"/>
            <a:ext cx="95885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‘union’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88300" y="5507037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225550" y="4539714"/>
            <a:ext cx="1587500" cy="589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table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25550" y="5326062"/>
            <a:ext cx="20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Dictionary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5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 </a:t>
            </a:r>
            <a:r>
              <a:rPr lang="en-US" altLang="zh-TW" dirty="0" err="1"/>
              <a:t>h</a:t>
            </a:r>
            <a:r>
              <a:rPr lang="en-US" altLang="zh-TW" dirty="0" err="1" smtClean="0"/>
              <a:t>ash_string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</a:t>
            </a:r>
            <a:r>
              <a:rPr lang="en-US" altLang="zh-TW" dirty="0"/>
              <a:t>a function, </a:t>
            </a:r>
            <a:r>
              <a:rPr lang="en-US" altLang="zh-TW" i="1" dirty="0" err="1">
                <a:solidFill>
                  <a:schemeClr val="accent1"/>
                </a:solidFill>
              </a:rPr>
              <a:t>hash_string</a:t>
            </a:r>
            <a:r>
              <a:rPr lang="en-US" altLang="zh-TW" i="1" dirty="0" smtClean="0">
                <a:solidFill>
                  <a:schemeClr val="accent1"/>
                </a:solidFill>
              </a:rPr>
              <a:t>, </a:t>
            </a:r>
            <a:r>
              <a:rPr lang="en-US" altLang="zh-TW" dirty="0"/>
              <a:t>that takes as inputs a </a:t>
            </a:r>
            <a:r>
              <a:rPr lang="en-US" altLang="zh-TW" dirty="0" smtClean="0"/>
              <a:t>keyword </a:t>
            </a:r>
            <a:r>
              <a:rPr lang="en-US" altLang="zh-TW" dirty="0"/>
              <a:t>(string) and a number of buckets</a:t>
            </a:r>
            <a:r>
              <a:rPr lang="en-US" altLang="zh-TW" dirty="0" smtClean="0"/>
              <a:t>, </a:t>
            </a:r>
            <a:r>
              <a:rPr lang="en-US" altLang="zh-TW" dirty="0"/>
              <a:t>and returns a number </a:t>
            </a:r>
            <a:r>
              <a:rPr lang="en-US" altLang="zh-TW" dirty="0" smtClean="0"/>
              <a:t>representing </a:t>
            </a:r>
            <a:r>
              <a:rPr lang="en-US" altLang="zh-TW" dirty="0"/>
              <a:t>the bucket for that keyword.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918618"/>
            <a:ext cx="4486275" cy="1400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2" y="3290092"/>
            <a:ext cx="5591175" cy="657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4381500"/>
            <a:ext cx="3429000" cy="2476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162" y="4381500"/>
            <a:ext cx="33147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2.2 Creating an empty Hash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a procedure, </a:t>
            </a:r>
            <a:r>
              <a:rPr lang="en-US" altLang="zh-TW" i="1" dirty="0" err="1" smtClean="0">
                <a:solidFill>
                  <a:schemeClr val="accent1"/>
                </a:solidFill>
              </a:rPr>
              <a:t>make_hashtable</a:t>
            </a:r>
            <a:r>
              <a:rPr lang="en-US" altLang="zh-TW" i="1" dirty="0" smtClean="0">
                <a:solidFill>
                  <a:schemeClr val="accent1"/>
                </a:solidFill>
              </a:rPr>
              <a:t>,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that takes as input a number, </a:t>
            </a:r>
            <a:r>
              <a:rPr lang="en-US" altLang="zh-TW" dirty="0" err="1" smtClean="0"/>
              <a:t>nbuckets</a:t>
            </a:r>
            <a:r>
              <a:rPr lang="en-US" altLang="zh-TW" dirty="0" smtClean="0"/>
              <a:t> and output an empty hash table with </a:t>
            </a:r>
            <a:r>
              <a:rPr lang="en-US" altLang="zh-TW" dirty="0" err="1" smtClean="0"/>
              <a:t>nbuckets</a:t>
            </a:r>
            <a:r>
              <a:rPr lang="en-US" altLang="zh-TW" dirty="0" smtClean="0"/>
              <a:t> empty buckets.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3744912"/>
            <a:ext cx="4656503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2.3 Get bucket from keyword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a procedure, </a:t>
            </a:r>
            <a:r>
              <a:rPr lang="en-US" altLang="zh-TW" i="1" dirty="0" err="1">
                <a:solidFill>
                  <a:schemeClr val="accent1"/>
                </a:solidFill>
              </a:rPr>
              <a:t>hashtable_get_bucket</a:t>
            </a:r>
            <a:r>
              <a:rPr lang="en-US" altLang="zh-TW" dirty="0" smtClean="0"/>
              <a:t>, </a:t>
            </a:r>
            <a:r>
              <a:rPr lang="en-US" altLang="zh-TW" dirty="0"/>
              <a:t>that takes two inputs - a </a:t>
            </a:r>
            <a:r>
              <a:rPr lang="en-US" altLang="zh-TW" dirty="0" err="1"/>
              <a:t>hashtable</a:t>
            </a:r>
            <a:r>
              <a:rPr lang="en-US" altLang="zh-TW" dirty="0"/>
              <a:t>, </a:t>
            </a:r>
            <a:r>
              <a:rPr lang="en-US" altLang="zh-TW" dirty="0" smtClean="0"/>
              <a:t>and </a:t>
            </a:r>
            <a:r>
              <a:rPr lang="en-US" altLang="zh-TW" dirty="0"/>
              <a:t>a keyword, and returns the bucket where </a:t>
            </a:r>
            <a:r>
              <a:rPr lang="en-US" altLang="zh-TW" dirty="0" smtClean="0"/>
              <a:t>the  </a:t>
            </a:r>
            <a:r>
              <a:rPr lang="en-US" altLang="zh-TW" dirty="0"/>
              <a:t>keyword could occur.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832225"/>
            <a:ext cx="10220325" cy="666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5595938"/>
            <a:ext cx="5743575" cy="58102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1828800" y="5674518"/>
            <a:ext cx="571500" cy="42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0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2.4 Lookup in </a:t>
            </a:r>
            <a:r>
              <a:rPr lang="en-US" altLang="zh-TW" dirty="0" err="1" smtClean="0"/>
              <a:t>hashtable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a </a:t>
            </a:r>
            <a:r>
              <a:rPr lang="en-US" altLang="zh-TW" dirty="0" smtClean="0"/>
              <a:t>procedure, </a:t>
            </a:r>
            <a:r>
              <a:rPr lang="en-US" altLang="zh-TW" i="1" dirty="0" err="1" smtClean="0">
                <a:solidFill>
                  <a:schemeClr val="accent1"/>
                </a:solidFill>
              </a:rPr>
              <a:t>hashtable_lookup</a:t>
            </a:r>
            <a:r>
              <a:rPr lang="en-US" altLang="zh-TW" i="1" dirty="0" smtClean="0">
                <a:solidFill>
                  <a:schemeClr val="accent1"/>
                </a:solidFill>
              </a:rPr>
              <a:t>(</a:t>
            </a:r>
            <a:r>
              <a:rPr lang="en-US" altLang="zh-TW" i="1" dirty="0" err="1" smtClean="0">
                <a:solidFill>
                  <a:schemeClr val="accent1"/>
                </a:solidFill>
              </a:rPr>
              <a:t>htable,key</a:t>
            </a:r>
            <a:r>
              <a:rPr lang="en-US" altLang="zh-TW" i="1" dirty="0" smtClean="0">
                <a:solidFill>
                  <a:schemeClr val="accent1"/>
                </a:solidFill>
              </a:rPr>
              <a:t>) </a:t>
            </a:r>
            <a:r>
              <a:rPr lang="en-US" altLang="zh-TW" dirty="0"/>
              <a:t>that takes two inputs, a </a:t>
            </a:r>
            <a:r>
              <a:rPr lang="en-US" altLang="zh-TW" dirty="0" err="1" smtClean="0"/>
              <a:t>hashtable</a:t>
            </a:r>
            <a:r>
              <a:rPr lang="en-US" altLang="zh-TW" dirty="0" smtClean="0"/>
              <a:t> </a:t>
            </a:r>
            <a:r>
              <a:rPr lang="en-US" altLang="zh-TW" dirty="0"/>
              <a:t>and a key (string</a:t>
            </a:r>
            <a:r>
              <a:rPr lang="en-US" altLang="zh-TW" dirty="0" smtClean="0"/>
              <a:t>), </a:t>
            </a:r>
            <a:r>
              <a:rPr lang="en-US" altLang="zh-TW" dirty="0"/>
              <a:t>and returns the value </a:t>
            </a:r>
            <a:r>
              <a:rPr lang="en-US" altLang="zh-TW" dirty="0" smtClean="0"/>
              <a:t>associated </a:t>
            </a:r>
            <a:r>
              <a:rPr lang="en-US" altLang="zh-TW" dirty="0"/>
              <a:t>with that key.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4700"/>
            <a:ext cx="102393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316</Words>
  <Application>Microsoft Office PowerPoint</Application>
  <PresentationFormat>寬螢幕</PresentationFormat>
  <Paragraphs>53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KaiTi</vt:lpstr>
      <vt:lpstr>新細明體</vt:lpstr>
      <vt:lpstr>Arial</vt:lpstr>
      <vt:lpstr>Calibri</vt:lpstr>
      <vt:lpstr>Calibri Light</vt:lpstr>
      <vt:lpstr>Wingdings</vt:lpstr>
      <vt:lpstr>Office 佈景主題</vt:lpstr>
      <vt:lpstr>Hash function</vt:lpstr>
      <vt:lpstr>1. Stop watch</vt:lpstr>
      <vt:lpstr>1.1 lookup(index, keyword)</vt:lpstr>
      <vt:lpstr>1.2 Try to lookup a big index</vt:lpstr>
      <vt:lpstr>2. How can we make lookup faster </vt:lpstr>
      <vt:lpstr>2.1 hash_string</vt:lpstr>
      <vt:lpstr>2.2 Creating an empty Hash Table</vt:lpstr>
      <vt:lpstr>2.3 Get bucket from keyword</vt:lpstr>
      <vt:lpstr>2.4 Lookup in hashtable </vt:lpstr>
      <vt:lpstr>2.5 Update hashtable</vt:lpstr>
      <vt:lpstr>3. 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</dc:title>
  <dc:creator>ihong chen</dc:creator>
  <cp:lastModifiedBy>ihong chen</cp:lastModifiedBy>
  <cp:revision>27</cp:revision>
  <dcterms:created xsi:type="dcterms:W3CDTF">2015-05-16T23:57:42Z</dcterms:created>
  <dcterms:modified xsi:type="dcterms:W3CDTF">2015-05-17T13:00:20Z</dcterms:modified>
</cp:coreProperties>
</file>