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1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0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59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9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91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2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1D8D-C548-40F8-9DE3-FA47359179A5}" type="datetimeFigureOut">
              <a:rPr lang="zh-TW" altLang="en-US" smtClean="0"/>
              <a:t>2015/5/27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F9A9-2540-4230-A967-4F97548A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4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 we are?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9058275" y="390842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TW" dirty="0" smtClean="0"/>
              <a:t>Rank page</a:t>
            </a:r>
            <a:endParaRPr lang="zh-TW" altLang="en-US" dirty="0"/>
          </a:p>
        </p:txBody>
      </p:sp>
      <p:sp>
        <p:nvSpPr>
          <p:cNvPr id="10" name="內容版面配置區 8"/>
          <p:cNvSpPr txBox="1">
            <a:spLocks/>
          </p:cNvSpPr>
          <p:nvPr/>
        </p:nvSpPr>
        <p:spPr>
          <a:xfrm>
            <a:off x="4092575" y="1919287"/>
            <a:ext cx="45339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Search Engine</a:t>
            </a:r>
            <a:endParaRPr lang="zh-TW" altLang="en-US" dirty="0"/>
          </a:p>
        </p:txBody>
      </p:sp>
      <p:sp>
        <p:nvSpPr>
          <p:cNvPr id="14" name="內容版面配置區 8"/>
          <p:cNvSpPr txBox="1">
            <a:spLocks/>
          </p:cNvSpPr>
          <p:nvPr/>
        </p:nvSpPr>
        <p:spPr>
          <a:xfrm>
            <a:off x="1701800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Find data</a:t>
            </a:r>
            <a:endParaRPr lang="zh-TW" altLang="en-US" dirty="0"/>
          </a:p>
        </p:txBody>
      </p:sp>
      <p:sp>
        <p:nvSpPr>
          <p:cNvPr id="17" name="內容版面配置區 8"/>
          <p:cNvSpPr txBox="1">
            <a:spLocks/>
          </p:cNvSpPr>
          <p:nvPr/>
        </p:nvSpPr>
        <p:spPr>
          <a:xfrm>
            <a:off x="5222875" y="3940173"/>
            <a:ext cx="2273300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/>
              <a:t>Build an index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0" idx="2"/>
            <a:endCxn id="17" idx="0"/>
          </p:cNvCxnSpPr>
          <p:nvPr/>
        </p:nvCxnSpPr>
        <p:spPr>
          <a:xfrm>
            <a:off x="6359525" y="3105150"/>
            <a:ext cx="0" cy="83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0" idx="1"/>
            <a:endCxn id="14" idx="0"/>
          </p:cNvCxnSpPr>
          <p:nvPr/>
        </p:nvCxnSpPr>
        <p:spPr>
          <a:xfrm rot="10800000" flipV="1">
            <a:off x="2838451" y="2512219"/>
            <a:ext cx="1254125" cy="1427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0" idx="3"/>
            <a:endCxn id="9" idx="0"/>
          </p:cNvCxnSpPr>
          <p:nvPr/>
        </p:nvCxnSpPr>
        <p:spPr>
          <a:xfrm>
            <a:off x="8626475" y="2512219"/>
            <a:ext cx="1568450" cy="139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486775" y="3421854"/>
            <a:ext cx="3416300" cy="2159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Where we are?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ihong chen</dc:creator>
  <cp:lastModifiedBy>ihong chen</cp:lastModifiedBy>
  <cp:revision>1</cp:revision>
  <dcterms:created xsi:type="dcterms:W3CDTF">2015-05-26T23:44:58Z</dcterms:created>
  <dcterms:modified xsi:type="dcterms:W3CDTF">2015-05-26T23:45:52Z</dcterms:modified>
</cp:coreProperties>
</file>