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200"/>
    <a:srgbClr val="F3C2E0"/>
    <a:srgbClr val="EFE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28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76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78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6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93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19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3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12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9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00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7585-7671-41ED-B347-F6BD5627E69B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7626-FC94-4998-8009-7CF8699CB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87DFD3A-8B40-4AC4-82D2-C71F7C4D3EDE}"/>
              </a:ext>
            </a:extLst>
          </p:cNvPr>
          <p:cNvSpPr/>
          <p:nvPr/>
        </p:nvSpPr>
        <p:spPr>
          <a:xfrm>
            <a:off x="104504" y="335280"/>
            <a:ext cx="5381898" cy="6045926"/>
          </a:xfrm>
          <a:prstGeom prst="roundRect">
            <a:avLst/>
          </a:prstGeom>
          <a:noFill/>
          <a:ln w="603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D26E6D-515C-4E59-B424-45DEAFF57A66}"/>
              </a:ext>
            </a:extLst>
          </p:cNvPr>
          <p:cNvSpPr txBox="1"/>
          <p:nvPr/>
        </p:nvSpPr>
        <p:spPr>
          <a:xfrm>
            <a:off x="757646" y="476794"/>
            <a:ext cx="48245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・このひかり保育園（松本校）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住所：沖縄県沖縄市字松本９１５－３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電話：０９８－９２９－００２２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・デイサービスこのひかり（西原校）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住所：沖縄県うるま市西原８４７－１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電話：０９８－９７４－５５３３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・児童発達支援　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Ace</a:t>
            </a:r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（江洲校）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住所：沖縄県うるま市江洲５４９－７　１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</a:t>
            </a: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電話：０９８－９７３－１３５５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・児童発達支援　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Ace</a:t>
            </a:r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（具志川校）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住所：沖縄県うるま市具志川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2931</a:t>
            </a:r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番地　１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</a:t>
            </a: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電話：０９８－９７９－２４３３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＊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2020</a:t>
            </a:r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年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月開校予定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・放課後等デイサービス　このひかり　赤野校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住所：沖縄県うるま市字赤野後原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478</a:t>
            </a:r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番地３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電話：０９８－９７９－２４３３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＊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2020</a:t>
            </a:r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年</a:t>
            </a:r>
            <a:r>
              <a:rPr kumimoji="1" lang="en-US" altLang="ja-JP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r>
            <a:r>
              <a:rPr kumimoji="1" lang="ja-JP" altLang="en-US" dirty="0">
                <a:ln w="3175">
                  <a:noFill/>
                </a:ln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月開校予定</a:t>
            </a:r>
            <a:endParaRPr kumimoji="1" lang="en-US" altLang="ja-JP" dirty="0">
              <a:ln w="3175">
                <a:noFill/>
              </a:ln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E5F025C-2998-49AA-B74C-055AEAED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4541" y="2517355"/>
            <a:ext cx="160995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5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0D0767A-91F7-4C3E-BA79-0FDA469F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6" y="1331845"/>
            <a:ext cx="3877636" cy="6763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B1A83AB-2F3F-4595-9A57-83A7ABD5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52" y="621957"/>
            <a:ext cx="1577130" cy="157713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0B642162-F158-41EC-96F3-933E4EC5B88A}"/>
              </a:ext>
            </a:extLst>
          </p:cNvPr>
          <p:cNvSpPr/>
          <p:nvPr/>
        </p:nvSpPr>
        <p:spPr>
          <a:xfrm>
            <a:off x="544322" y="621957"/>
            <a:ext cx="3305263" cy="610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グループ企業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F05530-4FCB-4D41-991D-291A6118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8" y="3942151"/>
            <a:ext cx="3048000" cy="2276475"/>
          </a:xfrm>
          <a:prstGeom prst="rect">
            <a:avLst/>
          </a:prstGeom>
        </p:spPr>
      </p:pic>
      <p:sp>
        <p:nvSpPr>
          <p:cNvPr id="5" name="スクロール: 横 4">
            <a:extLst>
              <a:ext uri="{FF2B5EF4-FFF2-40B4-BE49-F238E27FC236}">
                <a16:creationId xmlns:a16="http://schemas.microsoft.com/office/drawing/2014/main" id="{11AF33D6-9623-43C3-BEE5-219EDE091955}"/>
              </a:ext>
            </a:extLst>
          </p:cNvPr>
          <p:cNvSpPr/>
          <p:nvPr/>
        </p:nvSpPr>
        <p:spPr>
          <a:xfrm>
            <a:off x="1497874" y="5233851"/>
            <a:ext cx="1533105" cy="435428"/>
          </a:xfrm>
          <a:prstGeom prst="horizontalScroll">
            <a:avLst/>
          </a:prstGeom>
          <a:solidFill>
            <a:srgbClr val="EFE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</a:t>
            </a:r>
            <a:r>
              <a:rPr kumimoji="1" lang="ja-JP" altLang="en-US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月開園予定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6E0BCDD-2EC5-40F2-A7F1-C608F0372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92" y="3959568"/>
            <a:ext cx="3048000" cy="2276475"/>
          </a:xfrm>
          <a:prstGeom prst="rect">
            <a:avLst/>
          </a:prstGeom>
        </p:spPr>
      </p:pic>
      <p:sp>
        <p:nvSpPr>
          <p:cNvPr id="11" name="スクロール: 横 10">
            <a:extLst>
              <a:ext uri="{FF2B5EF4-FFF2-40B4-BE49-F238E27FC236}">
                <a16:creationId xmlns:a16="http://schemas.microsoft.com/office/drawing/2014/main" id="{C3564384-BB90-44A0-8223-6A0194D8023F}"/>
              </a:ext>
            </a:extLst>
          </p:cNvPr>
          <p:cNvSpPr/>
          <p:nvPr/>
        </p:nvSpPr>
        <p:spPr>
          <a:xfrm>
            <a:off x="6535783" y="4306388"/>
            <a:ext cx="1533105" cy="435428"/>
          </a:xfrm>
          <a:prstGeom prst="horizontalScroll">
            <a:avLst/>
          </a:prstGeom>
          <a:solidFill>
            <a:srgbClr val="EFEA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近日開園</a:t>
            </a:r>
          </a:p>
        </p:txBody>
      </p:sp>
    </p:spTree>
    <p:extLst>
      <p:ext uri="{BB962C8B-B14F-4D97-AF65-F5344CB8AC3E}">
        <p14:creationId xmlns:p14="http://schemas.microsoft.com/office/powerpoint/2010/main" val="140528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DD88CCE-C6CA-4F17-A8C9-302D200B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2" y="2410097"/>
            <a:ext cx="3371305" cy="3371305"/>
          </a:xfrm>
          <a:prstGeom prst="rect">
            <a:avLst/>
          </a:prstGeom>
        </p:spPr>
      </p:pic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90E2AF74-5F90-4B1F-8375-6CAE876FC68A}"/>
              </a:ext>
            </a:extLst>
          </p:cNvPr>
          <p:cNvSpPr/>
          <p:nvPr/>
        </p:nvSpPr>
        <p:spPr>
          <a:xfrm rot="1307476">
            <a:off x="2804158" y="702456"/>
            <a:ext cx="4032069" cy="3846357"/>
          </a:xfrm>
          <a:custGeom>
            <a:avLst/>
            <a:gdLst>
              <a:gd name="connsiteX0" fmla="*/ 1836821 w 4032069"/>
              <a:gd name="connsiteY0" fmla="*/ 0 h 3846357"/>
              <a:gd name="connsiteX1" fmla="*/ 2184559 w 4032069"/>
              <a:gd name="connsiteY1" fmla="*/ 0 h 3846357"/>
              <a:gd name="connsiteX2" fmla="*/ 2184559 w 4032069"/>
              <a:gd name="connsiteY2" fmla="*/ 185821 h 3846357"/>
              <a:gd name="connsiteX3" fmla="*/ 3854991 w 4032069"/>
              <a:gd name="connsiteY3" fmla="*/ 185821 h 3846357"/>
              <a:gd name="connsiteX4" fmla="*/ 4032069 w 4032069"/>
              <a:gd name="connsiteY4" fmla="*/ 362899 h 3846357"/>
              <a:gd name="connsiteX5" fmla="*/ 4032069 w 4032069"/>
              <a:gd name="connsiteY5" fmla="*/ 1071189 h 3846357"/>
              <a:gd name="connsiteX6" fmla="*/ 3854991 w 4032069"/>
              <a:gd name="connsiteY6" fmla="*/ 1248267 h 3846357"/>
              <a:gd name="connsiteX7" fmla="*/ 2184559 w 4032069"/>
              <a:gd name="connsiteY7" fmla="*/ 1248267 h 3846357"/>
              <a:gd name="connsiteX8" fmla="*/ 2184559 w 4032069"/>
              <a:gd name="connsiteY8" fmla="*/ 3846357 h 3846357"/>
              <a:gd name="connsiteX9" fmla="*/ 1836821 w 4032069"/>
              <a:gd name="connsiteY9" fmla="*/ 3846357 h 3846357"/>
              <a:gd name="connsiteX10" fmla="*/ 1836821 w 4032069"/>
              <a:gd name="connsiteY10" fmla="*/ 1248267 h 3846357"/>
              <a:gd name="connsiteX11" fmla="*/ 177078 w 4032069"/>
              <a:gd name="connsiteY11" fmla="*/ 1248267 h 3846357"/>
              <a:gd name="connsiteX12" fmla="*/ 0 w 4032069"/>
              <a:gd name="connsiteY12" fmla="*/ 1071189 h 3846357"/>
              <a:gd name="connsiteX13" fmla="*/ 0 w 4032069"/>
              <a:gd name="connsiteY13" fmla="*/ 362899 h 3846357"/>
              <a:gd name="connsiteX14" fmla="*/ 177078 w 4032069"/>
              <a:gd name="connsiteY14" fmla="*/ 185821 h 3846357"/>
              <a:gd name="connsiteX15" fmla="*/ 1836821 w 4032069"/>
              <a:gd name="connsiteY15" fmla="*/ 185821 h 384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32069" h="3846357">
                <a:moveTo>
                  <a:pt x="1836821" y="0"/>
                </a:moveTo>
                <a:lnTo>
                  <a:pt x="2184559" y="0"/>
                </a:lnTo>
                <a:lnTo>
                  <a:pt x="2184559" y="185821"/>
                </a:lnTo>
                <a:lnTo>
                  <a:pt x="3854991" y="185821"/>
                </a:lnTo>
                <a:cubicBezTo>
                  <a:pt x="3952788" y="185821"/>
                  <a:pt x="4032069" y="265102"/>
                  <a:pt x="4032069" y="362899"/>
                </a:cubicBezTo>
                <a:lnTo>
                  <a:pt x="4032069" y="1071189"/>
                </a:lnTo>
                <a:cubicBezTo>
                  <a:pt x="4032069" y="1168986"/>
                  <a:pt x="3952788" y="1248267"/>
                  <a:pt x="3854991" y="1248267"/>
                </a:cubicBezTo>
                <a:lnTo>
                  <a:pt x="2184559" y="1248267"/>
                </a:lnTo>
                <a:lnTo>
                  <a:pt x="2184559" y="3846357"/>
                </a:lnTo>
                <a:lnTo>
                  <a:pt x="1836821" y="3846357"/>
                </a:lnTo>
                <a:lnTo>
                  <a:pt x="1836821" y="1248267"/>
                </a:lnTo>
                <a:lnTo>
                  <a:pt x="177078" y="1248267"/>
                </a:lnTo>
                <a:cubicBezTo>
                  <a:pt x="79281" y="1248267"/>
                  <a:pt x="0" y="1168986"/>
                  <a:pt x="0" y="1071189"/>
                </a:cubicBezTo>
                <a:lnTo>
                  <a:pt x="0" y="362899"/>
                </a:lnTo>
                <a:cubicBezTo>
                  <a:pt x="0" y="265102"/>
                  <a:pt x="79281" y="185821"/>
                  <a:pt x="177078" y="185821"/>
                </a:cubicBezTo>
                <a:lnTo>
                  <a:pt x="1836821" y="185821"/>
                </a:lnTo>
                <a:close/>
              </a:path>
            </a:pathLst>
          </a:custGeom>
          <a:solidFill>
            <a:srgbClr val="C46200"/>
          </a:solidFill>
          <a:ln>
            <a:solidFill>
              <a:srgbClr val="C4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C49F7F-2392-4883-A36E-956FFAE89B2F}"/>
              </a:ext>
            </a:extLst>
          </p:cNvPr>
          <p:cNvSpPr txBox="1"/>
          <p:nvPr/>
        </p:nvSpPr>
        <p:spPr>
          <a:xfrm rot="1307296">
            <a:off x="3567764" y="1100072"/>
            <a:ext cx="3902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92D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名前を押したら</a:t>
            </a:r>
            <a:endParaRPr kumimoji="1" lang="en-US" altLang="ja-JP" sz="2400" dirty="0">
              <a:solidFill>
                <a:srgbClr val="92D05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2400" dirty="0">
                <a:solidFill>
                  <a:srgbClr val="92D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位置情報が出るよ</a:t>
            </a:r>
            <a:r>
              <a:rPr kumimoji="1" lang="en-US" altLang="ja-JP" sz="2400" dirty="0">
                <a:solidFill>
                  <a:srgbClr val="92D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(^^♪</a:t>
            </a:r>
            <a:endParaRPr kumimoji="1" lang="ja-JP" altLang="en-US" sz="2400" dirty="0">
              <a:solidFill>
                <a:srgbClr val="92D05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19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129</Words>
  <Application>Microsoft Office PowerPoint</Application>
  <PresentationFormat>画面に合わせる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BIZ UDゴシック</vt:lpstr>
      <vt:lpstr>HGPｺﾞｼｯｸE</vt:lpstr>
      <vt:lpstr>HG創英角ｺﾞｼｯｸUB</vt:lpstr>
      <vt:lpstr>UD デジタル 教科書体 N-B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瑞起 伊保</dc:creator>
  <cp:lastModifiedBy>瑞起 伊保</cp:lastModifiedBy>
  <cp:revision>10</cp:revision>
  <dcterms:created xsi:type="dcterms:W3CDTF">2020-03-03T00:10:00Z</dcterms:created>
  <dcterms:modified xsi:type="dcterms:W3CDTF">2020-03-05T00:29:38Z</dcterms:modified>
</cp:coreProperties>
</file>