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  <p:sldMasterId id="214748368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Montserrat"/>
      <p:bold r:id="rId13"/>
      <p:boldItalic r:id="rId14"/>
    </p:embeddedFont>
    <p:embeddedFont>
      <p:font typeface="Open Sans SemiBold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22" Type="http://schemas.openxmlformats.org/officeDocument/2006/relationships/font" Target="fonts/OpenSans-boldItalic.fntdata"/><Relationship Id="rId21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Montserrat-bold.fntdata"/><Relationship Id="rId12" Type="http://schemas.openxmlformats.org/officeDocument/2006/relationships/slide" Target="slides/slide6.xml"/><Relationship Id="rId15" Type="http://schemas.openxmlformats.org/officeDocument/2006/relationships/font" Target="fonts/OpenSansSemiBold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OpenSansSemiBold-italic.fntdata"/><Relationship Id="rId16" Type="http://schemas.openxmlformats.org/officeDocument/2006/relationships/font" Target="fonts/OpenSansSemiBold-bold.fntdata"/><Relationship Id="rId19" Type="http://schemas.openxmlformats.org/officeDocument/2006/relationships/font" Target="fonts/OpenSans-regular.fntdata"/><Relationship Id="rId18" Type="http://schemas.openxmlformats.org/officeDocument/2006/relationships/font" Target="fonts/OpenSans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13a43354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213a43354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13a43354d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13a43354d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13a43354d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13a43354d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13a43354d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13a43354d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13a43354d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13a43354d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13a43354d_0_6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213a43354d_0_6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Custom Layout">
  <p:cSld name="26_Custom Layou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type="title"/>
          </p:nvPr>
        </p:nvSpPr>
        <p:spPr>
          <a:xfrm>
            <a:off x="768728" y="1953970"/>
            <a:ext cx="7610100" cy="1235400"/>
          </a:xfrm>
          <a:prstGeom prst="rect">
            <a:avLst/>
          </a:prstGeom>
          <a:noFill/>
          <a:ln>
            <a:noFill/>
          </a:ln>
          <a:effectLst>
            <a:outerShdw blurRad="762000" rotWithShape="0" algn="t" dir="5400000" dist="381000">
              <a:srgbClr val="000000">
                <a:alpha val="29800"/>
              </a:srgbClr>
            </a:outerShdw>
          </a:effectLst>
        </p:spPr>
        <p:txBody>
          <a:bodyPr anchorCtr="0" anchor="t" bIns="0" lIns="0" spcFirstLastPara="1" rIns="0" wrap="square" tIns="14400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b="1" i="0" sz="7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1335" y="169772"/>
            <a:ext cx="738994" cy="22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Custom Layout">
  <p:cSld name="26_Custom Layou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5_Custom Layout">
  <p:cSld name="75_Custom Layou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>
            <p:ph idx="2" type="pic"/>
          </p:nvPr>
        </p:nvSpPr>
        <p:spPr>
          <a:xfrm>
            <a:off x="0" y="0"/>
            <a:ext cx="305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5_Custom Layout" showMasterSp="0">
  <p:cSld name="45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Custom Layout">
  <p:cSld name="27_Custom Layou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Custom Layout">
  <p:cSld name="25_Custom Layout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1_Custom Layout">
  <p:cSld name="131_Custom Layou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21"/>
          <p:cNvSpPr/>
          <p:nvPr>
            <p:ph idx="2" type="pic"/>
          </p:nvPr>
        </p:nvSpPr>
        <p:spPr>
          <a:xfrm>
            <a:off x="5336381" y="0"/>
            <a:ext cx="38076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5_Custom Layout" showMasterSp="0">
  <p:cSld name="65_Custom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4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9" name="Google Shape;79;p24"/>
          <p:cNvSpPr txBox="1"/>
          <p:nvPr>
            <p:ph type="title"/>
          </p:nvPr>
        </p:nvSpPr>
        <p:spPr>
          <a:xfrm>
            <a:off x="768728" y="1953970"/>
            <a:ext cx="7610100" cy="1235400"/>
          </a:xfrm>
          <a:prstGeom prst="rect">
            <a:avLst/>
          </a:prstGeom>
          <a:noFill/>
          <a:ln>
            <a:noFill/>
          </a:ln>
          <a:effectLst>
            <a:outerShdw blurRad="762000" rotWithShape="0" algn="t" dir="5400000" dist="381000">
              <a:srgbClr val="000000">
                <a:alpha val="29800"/>
              </a:srgbClr>
            </a:outerShdw>
          </a:effectLst>
        </p:spPr>
        <p:txBody>
          <a:bodyPr anchorCtr="0" anchor="t" bIns="0" lIns="0" spcFirstLastPara="1" rIns="0" wrap="square" tIns="14400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b="1" i="0" sz="7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_Custom Layout">
  <p:cSld name="34_Custom Layou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25"/>
          <p:cNvSpPr/>
          <p:nvPr>
            <p:ph idx="2" type="pic"/>
          </p:nvPr>
        </p:nvSpPr>
        <p:spPr>
          <a:xfrm>
            <a:off x="764381" y="0"/>
            <a:ext cx="2286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/>
          <p:nvPr>
            <p:ph type="title"/>
          </p:nvPr>
        </p:nvSpPr>
        <p:spPr>
          <a:xfrm>
            <a:off x="5332065" y="710026"/>
            <a:ext cx="3049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26"/>
          <p:cNvSpPr/>
          <p:nvPr>
            <p:ph idx="2" type="pic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27"/>
          <p:cNvSpPr/>
          <p:nvPr>
            <p:ph idx="2" type="pic"/>
          </p:nvPr>
        </p:nvSpPr>
        <p:spPr>
          <a:xfrm>
            <a:off x="762000" y="3429000"/>
            <a:ext cx="8382000" cy="1714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>
  <p:cSld name="12_Custom Layou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8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28"/>
          <p:cNvSpPr/>
          <p:nvPr>
            <p:ph idx="2" type="pic"/>
          </p:nvPr>
        </p:nvSpPr>
        <p:spPr>
          <a:xfrm>
            <a:off x="6185389" y="0"/>
            <a:ext cx="29586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0_Custom Layout">
  <p:cSld name="90_Custom Layou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9"/>
          <p:cNvSpPr txBox="1"/>
          <p:nvPr>
            <p:ph type="title"/>
          </p:nvPr>
        </p:nvSpPr>
        <p:spPr>
          <a:xfrm>
            <a:off x="1521619" y="710026"/>
            <a:ext cx="3812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9_Custom Layout">
  <p:cSld name="129_Custom Layou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0"/>
          <p:cNvSpPr txBox="1"/>
          <p:nvPr>
            <p:ph type="title"/>
          </p:nvPr>
        </p:nvSpPr>
        <p:spPr>
          <a:xfrm>
            <a:off x="1521618" y="710026"/>
            <a:ext cx="39792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3_Custom Layout">
  <p:cSld name="133_Custom Layout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/>
          <p:nvPr>
            <p:ph type="title"/>
          </p:nvPr>
        </p:nvSpPr>
        <p:spPr>
          <a:xfrm>
            <a:off x="3111783" y="1038639"/>
            <a:ext cx="29205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31"/>
          <p:cNvSpPr/>
          <p:nvPr>
            <p:ph idx="2" type="pic"/>
          </p:nvPr>
        </p:nvSpPr>
        <p:spPr>
          <a:xfrm>
            <a:off x="1285874" y="587184"/>
            <a:ext cx="1521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9" name="Google Shape;99;p31"/>
          <p:cNvSpPr/>
          <p:nvPr>
            <p:ph idx="3" type="pic"/>
          </p:nvPr>
        </p:nvSpPr>
        <p:spPr>
          <a:xfrm>
            <a:off x="6336507" y="587183"/>
            <a:ext cx="1521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0" name="Google Shape;100;p31"/>
          <p:cNvSpPr/>
          <p:nvPr>
            <p:ph idx="4" type="pic"/>
          </p:nvPr>
        </p:nvSpPr>
        <p:spPr>
          <a:xfrm>
            <a:off x="1285874" y="2806509"/>
            <a:ext cx="1521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1" name="Google Shape;101;p31"/>
          <p:cNvSpPr/>
          <p:nvPr>
            <p:ph idx="5" type="pic"/>
          </p:nvPr>
        </p:nvSpPr>
        <p:spPr>
          <a:xfrm>
            <a:off x="6336507" y="2806509"/>
            <a:ext cx="1521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6_Custom Layout">
  <p:cSld name="136_Custom Layout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2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32"/>
          <p:cNvSpPr/>
          <p:nvPr>
            <p:ph idx="2" type="pic"/>
          </p:nvPr>
        </p:nvSpPr>
        <p:spPr>
          <a:xfrm>
            <a:off x="1674018" y="2206021"/>
            <a:ext cx="1405500" cy="20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5" name="Google Shape;105;p32"/>
          <p:cNvSpPr/>
          <p:nvPr>
            <p:ph idx="3" type="pic"/>
          </p:nvPr>
        </p:nvSpPr>
        <p:spPr>
          <a:xfrm>
            <a:off x="5123023" y="2206021"/>
            <a:ext cx="1405500" cy="20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6" name="Google Shape;106;p32"/>
          <p:cNvSpPr/>
          <p:nvPr>
            <p:ph idx="4" type="pic"/>
          </p:nvPr>
        </p:nvSpPr>
        <p:spPr>
          <a:xfrm>
            <a:off x="3398521" y="2206021"/>
            <a:ext cx="1405500" cy="20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7" name="Google Shape;107;p32"/>
          <p:cNvSpPr/>
          <p:nvPr>
            <p:ph idx="5" type="pic"/>
          </p:nvPr>
        </p:nvSpPr>
        <p:spPr>
          <a:xfrm>
            <a:off x="6847526" y="2206021"/>
            <a:ext cx="1405500" cy="20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3_Custom Layout">
  <p:cSld name="43_Custom Layou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3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33"/>
          <p:cNvSpPr/>
          <p:nvPr>
            <p:ph idx="2" type="pic"/>
          </p:nvPr>
        </p:nvSpPr>
        <p:spPr>
          <a:xfrm>
            <a:off x="1521618" y="2085432"/>
            <a:ext cx="1512000" cy="15120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1" name="Google Shape;111;p33"/>
          <p:cNvSpPr/>
          <p:nvPr>
            <p:ph idx="3" type="pic"/>
          </p:nvPr>
        </p:nvSpPr>
        <p:spPr>
          <a:xfrm>
            <a:off x="4621599" y="2085432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2" name="Google Shape;112;p33"/>
          <p:cNvSpPr/>
          <p:nvPr>
            <p:ph idx="4" type="pic"/>
          </p:nvPr>
        </p:nvSpPr>
        <p:spPr>
          <a:xfrm>
            <a:off x="6171589" y="2085432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3" name="Google Shape;113;p33"/>
          <p:cNvSpPr/>
          <p:nvPr>
            <p:ph idx="5" type="pic"/>
          </p:nvPr>
        </p:nvSpPr>
        <p:spPr>
          <a:xfrm>
            <a:off x="7721580" y="2085432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4" name="Google Shape;114;p33"/>
          <p:cNvSpPr/>
          <p:nvPr>
            <p:ph idx="6" type="pic"/>
          </p:nvPr>
        </p:nvSpPr>
        <p:spPr>
          <a:xfrm>
            <a:off x="1521618" y="3631500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5" name="Google Shape;115;p33"/>
          <p:cNvSpPr/>
          <p:nvPr>
            <p:ph idx="7" type="pic"/>
          </p:nvPr>
        </p:nvSpPr>
        <p:spPr>
          <a:xfrm>
            <a:off x="3071609" y="3631500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6" name="Google Shape;116;p33"/>
          <p:cNvSpPr/>
          <p:nvPr>
            <p:ph idx="8" type="pic"/>
          </p:nvPr>
        </p:nvSpPr>
        <p:spPr>
          <a:xfrm>
            <a:off x="4621599" y="3631500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7" name="Google Shape;117;p33"/>
          <p:cNvSpPr/>
          <p:nvPr>
            <p:ph idx="9" type="pic"/>
          </p:nvPr>
        </p:nvSpPr>
        <p:spPr>
          <a:xfrm>
            <a:off x="6171589" y="3631500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8" name="Google Shape;118;p33"/>
          <p:cNvSpPr/>
          <p:nvPr>
            <p:ph idx="13" type="pic"/>
          </p:nvPr>
        </p:nvSpPr>
        <p:spPr>
          <a:xfrm>
            <a:off x="7721580" y="3631500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9" name="Google Shape;119;p33"/>
          <p:cNvSpPr/>
          <p:nvPr>
            <p:ph idx="14" type="pic"/>
          </p:nvPr>
        </p:nvSpPr>
        <p:spPr>
          <a:xfrm>
            <a:off x="3071609" y="2085432"/>
            <a:ext cx="1512000" cy="151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0" rotWithShape="0" algn="t" dir="5400000" dist="254000">
              <a:srgbClr val="000000">
                <a:alpha val="2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4_Custom Layout">
  <p:cSld name="44_Custom Layou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4"/>
          <p:cNvSpPr txBox="1"/>
          <p:nvPr>
            <p:ph type="title"/>
          </p:nvPr>
        </p:nvSpPr>
        <p:spPr>
          <a:xfrm>
            <a:off x="1521618" y="710026"/>
            <a:ext cx="2324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34"/>
          <p:cNvSpPr/>
          <p:nvPr>
            <p:ph idx="2" type="pic"/>
          </p:nvPr>
        </p:nvSpPr>
        <p:spPr>
          <a:xfrm>
            <a:off x="4035688" y="542453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3" name="Google Shape;123;p34"/>
          <p:cNvSpPr/>
          <p:nvPr>
            <p:ph idx="3" type="pic"/>
          </p:nvPr>
        </p:nvSpPr>
        <p:spPr>
          <a:xfrm>
            <a:off x="5673602" y="542453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4" name="Google Shape;124;p34"/>
          <p:cNvSpPr/>
          <p:nvPr>
            <p:ph idx="4" type="pic"/>
          </p:nvPr>
        </p:nvSpPr>
        <p:spPr>
          <a:xfrm>
            <a:off x="7311515" y="542453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5" name="Google Shape;125;p34"/>
          <p:cNvSpPr/>
          <p:nvPr>
            <p:ph idx="5" type="pic"/>
          </p:nvPr>
        </p:nvSpPr>
        <p:spPr>
          <a:xfrm>
            <a:off x="2397775" y="2903278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6" name="Google Shape;126;p34"/>
          <p:cNvSpPr/>
          <p:nvPr>
            <p:ph idx="6" type="pic"/>
          </p:nvPr>
        </p:nvSpPr>
        <p:spPr>
          <a:xfrm>
            <a:off x="4035688" y="2903278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7" name="Google Shape;127;p34"/>
          <p:cNvSpPr/>
          <p:nvPr>
            <p:ph idx="7" type="pic"/>
          </p:nvPr>
        </p:nvSpPr>
        <p:spPr>
          <a:xfrm>
            <a:off x="5673602" y="2903278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8" name="Google Shape;128;p34"/>
          <p:cNvSpPr/>
          <p:nvPr>
            <p:ph idx="8" type="pic"/>
          </p:nvPr>
        </p:nvSpPr>
        <p:spPr>
          <a:xfrm>
            <a:off x="7311515" y="2903278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_Custom Layout">
  <p:cSld name="32_Custom Layou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5"/>
          <p:cNvSpPr txBox="1"/>
          <p:nvPr>
            <p:ph type="title"/>
          </p:nvPr>
        </p:nvSpPr>
        <p:spPr>
          <a:xfrm>
            <a:off x="1521619" y="710026"/>
            <a:ext cx="3042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35"/>
          <p:cNvSpPr/>
          <p:nvPr>
            <p:ph idx="2" type="pic"/>
          </p:nvPr>
        </p:nvSpPr>
        <p:spPr>
          <a:xfrm>
            <a:off x="4564381" y="426720"/>
            <a:ext cx="4579800" cy="3002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0" rotWithShape="0" algn="t" dir="5400000" dist="254000">
              <a:srgbClr val="000000">
                <a:alpha val="2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2" name="Google Shape;132;p35"/>
          <p:cNvSpPr/>
          <p:nvPr>
            <p:ph idx="3" type="pic"/>
          </p:nvPr>
        </p:nvSpPr>
        <p:spPr>
          <a:xfrm>
            <a:off x="2293620" y="3429000"/>
            <a:ext cx="3802200" cy="1714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_Custom Layout">
  <p:cSld name="33_Custom Layou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6"/>
          <p:cNvSpPr txBox="1"/>
          <p:nvPr>
            <p:ph type="title"/>
          </p:nvPr>
        </p:nvSpPr>
        <p:spPr>
          <a:xfrm>
            <a:off x="1521619" y="710026"/>
            <a:ext cx="3042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36"/>
          <p:cNvSpPr/>
          <p:nvPr>
            <p:ph idx="2" type="pic"/>
          </p:nvPr>
        </p:nvSpPr>
        <p:spPr>
          <a:xfrm>
            <a:off x="1266776" y="2137947"/>
            <a:ext cx="3802200" cy="3002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0" rotWithShape="0" algn="t" dir="5400000" dist="254000">
              <a:srgbClr val="000000">
                <a:alpha val="2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1_Custom Layout">
  <p:cSld name="91_Custom Layou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7"/>
          <p:cNvSpPr txBox="1"/>
          <p:nvPr>
            <p:ph type="title"/>
          </p:nvPr>
        </p:nvSpPr>
        <p:spPr>
          <a:xfrm>
            <a:off x="1521618" y="409057"/>
            <a:ext cx="73344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37"/>
          <p:cNvSpPr/>
          <p:nvPr>
            <p:ph idx="2" type="pic"/>
          </p:nvPr>
        </p:nvSpPr>
        <p:spPr>
          <a:xfrm>
            <a:off x="1600957" y="1280711"/>
            <a:ext cx="2299500" cy="19872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9" name="Google Shape;139;p37"/>
          <p:cNvSpPr/>
          <p:nvPr>
            <p:ph idx="3" type="pic"/>
          </p:nvPr>
        </p:nvSpPr>
        <p:spPr>
          <a:xfrm>
            <a:off x="4078818" y="1280711"/>
            <a:ext cx="2299500" cy="19872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0" name="Google Shape;140;p37"/>
          <p:cNvSpPr/>
          <p:nvPr>
            <p:ph idx="4" type="pic"/>
          </p:nvPr>
        </p:nvSpPr>
        <p:spPr>
          <a:xfrm>
            <a:off x="6556679" y="1280711"/>
            <a:ext cx="2299500" cy="19872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8"/>
          <p:cNvSpPr txBox="1"/>
          <p:nvPr>
            <p:ph type="title"/>
          </p:nvPr>
        </p:nvSpPr>
        <p:spPr>
          <a:xfrm>
            <a:off x="1521618" y="710026"/>
            <a:ext cx="30003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38"/>
          <p:cNvSpPr/>
          <p:nvPr>
            <p:ph idx="2" type="pic"/>
          </p:nvPr>
        </p:nvSpPr>
        <p:spPr>
          <a:xfrm>
            <a:off x="5334001" y="885194"/>
            <a:ext cx="2793300" cy="33732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0_Title Slide">
  <p:cSld name="40_Title Slide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/>
          <p:nvPr>
            <p:ph type="title"/>
          </p:nvPr>
        </p:nvSpPr>
        <p:spPr>
          <a:xfrm>
            <a:off x="1343025" y="782144"/>
            <a:ext cx="64581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846">
          <p15:clr>
            <a:srgbClr val="FBAE40"/>
          </p15:clr>
        </p15:guide>
        <p15:guide id="4" pos="4914">
          <p15:clr>
            <a:srgbClr val="FBAE40"/>
          </p15:clr>
        </p15:guide>
        <p15:guide id="5" orient="horz" pos="360">
          <p15:clr>
            <a:srgbClr val="FBAE40"/>
          </p15:clr>
        </p15:guide>
        <p15:guide id="6" orient="horz" pos="288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Custom Layout">
  <p:cSld name="27_Custom Layout 2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0"/>
          <p:cNvSpPr txBox="1"/>
          <p:nvPr>
            <p:ph type="title"/>
          </p:nvPr>
        </p:nvSpPr>
        <p:spPr>
          <a:xfrm>
            <a:off x="1130884" y="710026"/>
            <a:ext cx="6150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0_Custom Layout">
  <p:cSld name="80_Custom Layou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1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41"/>
          <p:cNvSpPr/>
          <p:nvPr>
            <p:ph idx="2" type="pic"/>
          </p:nvPr>
        </p:nvSpPr>
        <p:spPr>
          <a:xfrm>
            <a:off x="6093617" y="0"/>
            <a:ext cx="30504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2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42"/>
          <p:cNvSpPr/>
          <p:nvPr>
            <p:ph idx="2" type="pic"/>
          </p:nvPr>
        </p:nvSpPr>
        <p:spPr>
          <a:xfrm>
            <a:off x="6861303" y="0"/>
            <a:ext cx="22827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b="1" i="0" sz="2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1521618" y="1885950"/>
            <a:ext cx="68646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" name="Google Shape;54;p14"/>
          <p:cNvSpPr/>
          <p:nvPr/>
        </p:nvSpPr>
        <p:spPr>
          <a:xfrm>
            <a:off x="0" y="4718602"/>
            <a:ext cx="753000" cy="42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4"/>
          <p:cNvSpPr txBox="1"/>
          <p:nvPr/>
        </p:nvSpPr>
        <p:spPr>
          <a:xfrm>
            <a:off x="0" y="4782171"/>
            <a:ext cx="75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ru" sz="6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b="1" i="0" sz="6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56" name="Google Shape;56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1335" y="169772"/>
            <a:ext cx="738994" cy="2226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orient="horz" pos="259">
          <p15:clr>
            <a:srgbClr val="F26B43"/>
          </p15:clr>
        </p15:guide>
        <p15:guide id="4" orient="horz" pos="2964">
          <p15:clr>
            <a:srgbClr val="F26B43"/>
          </p15:clr>
        </p15:guide>
        <p15:guide id="5" pos="481">
          <p15:clr>
            <a:srgbClr val="F26B43"/>
          </p15:clr>
        </p15:guide>
        <p15:guide id="6" pos="5279">
          <p15:clr>
            <a:srgbClr val="F26B43"/>
          </p15:clr>
        </p15:guide>
        <p15:guide id="7" pos="175">
          <p15:clr>
            <a:srgbClr val="F26B43"/>
          </p15:clr>
        </p15:guide>
        <p15:guide id="8" pos="5760">
          <p15:clr>
            <a:srgbClr val="F26B43"/>
          </p15:clr>
        </p15:guide>
        <p15:guide id="9" orient="horz" pos="89">
          <p15:clr>
            <a:srgbClr val="F26B43"/>
          </p15:clr>
        </p15:guide>
        <p15:guide id="10" orient="horz" pos="3240">
          <p15:clr>
            <a:srgbClr val="F26B43"/>
          </p15:clr>
        </p15:guide>
        <p15:guide id="11" pos="958">
          <p15:clr>
            <a:srgbClr val="F26B43"/>
          </p15:clr>
        </p15:guide>
        <p15:guide id="12" orient="horz" pos="532">
          <p15:clr>
            <a:srgbClr val="F26B43"/>
          </p15:clr>
        </p15:guide>
        <p15:guide id="13" pos="143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3"/>
          <p:cNvSpPr txBox="1"/>
          <p:nvPr/>
        </p:nvSpPr>
        <p:spPr>
          <a:xfrm>
            <a:off x="1003800" y="236350"/>
            <a:ext cx="7136400" cy="11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latin typeface="Montserrat"/>
                <a:ea typeface="Montserrat"/>
                <a:cs typeface="Montserrat"/>
                <a:sym typeface="Montserrat"/>
              </a:rPr>
              <a:t>IRecognition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43"/>
          <p:cNvSpPr txBox="1"/>
          <p:nvPr/>
        </p:nvSpPr>
        <p:spPr>
          <a:xfrm>
            <a:off x="644575" y="1117050"/>
            <a:ext cx="180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0" name="Google Shape;16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175" y="1159825"/>
            <a:ext cx="3060576" cy="34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4"/>
          <p:cNvSpPr txBox="1"/>
          <p:nvPr/>
        </p:nvSpPr>
        <p:spPr>
          <a:xfrm>
            <a:off x="3816900" y="2708725"/>
            <a:ext cx="1510200" cy="49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Open Sans"/>
                <a:ea typeface="Open Sans"/>
                <a:cs typeface="Open Sans"/>
                <a:sym typeface="Open Sans"/>
              </a:rPr>
              <a:t>Ігор Войтюк</a:t>
            </a:r>
            <a:br>
              <a:rPr lang="ru" sz="1000">
                <a:latin typeface="Open Sans"/>
                <a:ea typeface="Open Sans"/>
                <a:cs typeface="Open Sans"/>
                <a:sym typeface="Open Sans"/>
              </a:rPr>
            </a:br>
            <a:r>
              <a:rPr lang="ru" sz="1000">
                <a:latin typeface="Open Sans"/>
                <a:ea typeface="Open Sans"/>
                <a:cs typeface="Open Sans"/>
                <a:sym typeface="Open Sans"/>
              </a:rPr>
              <a:t>Розробник проекту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44"/>
          <p:cNvSpPr txBox="1"/>
          <p:nvPr/>
        </p:nvSpPr>
        <p:spPr>
          <a:xfrm>
            <a:off x="2176650" y="95250"/>
            <a:ext cx="487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Montserrat"/>
                <a:ea typeface="Montserrat"/>
                <a:cs typeface="Montserrat"/>
                <a:sym typeface="Montserrat"/>
              </a:rPr>
              <a:t>УЧАСНИКИ КОМАНДИ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7" name="Google Shape;16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912" y="695150"/>
            <a:ext cx="1510176" cy="2013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00" y="707000"/>
            <a:ext cx="3182950" cy="332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45"/>
          <p:cNvSpPr txBox="1"/>
          <p:nvPr/>
        </p:nvSpPr>
        <p:spPr>
          <a:xfrm>
            <a:off x="3920775" y="518550"/>
            <a:ext cx="48768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Open Sans"/>
                <a:ea typeface="Open Sans"/>
                <a:cs typeface="Open Sans"/>
                <a:sym typeface="Open Sans"/>
              </a:rPr>
              <a:t>Кевін Міньйон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❏"/>
            </a:pPr>
            <a:r>
              <a:rPr lang="ru" sz="1800">
                <a:latin typeface="Open Sans"/>
                <a:ea typeface="Open Sans"/>
                <a:cs typeface="Open Sans"/>
                <a:sym typeface="Open Sans"/>
              </a:rPr>
              <a:t>45 років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❏"/>
            </a:pPr>
            <a:r>
              <a:rPr lang="ru" sz="1800">
                <a:latin typeface="Open Sans"/>
                <a:ea typeface="Open Sans"/>
                <a:cs typeface="Open Sans"/>
                <a:sym typeface="Open Sans"/>
              </a:rPr>
              <a:t>Працівник великої ферми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❏"/>
            </a:pPr>
            <a:r>
              <a:rPr lang="ru" sz="1800">
                <a:latin typeface="Open Sans"/>
                <a:ea typeface="Open Sans"/>
                <a:cs typeface="Open Sans"/>
                <a:sym typeface="Open Sans"/>
              </a:rPr>
              <a:t>Захоплюється зброєю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❏"/>
            </a:pPr>
            <a:r>
              <a:rPr lang="ru" sz="1800">
                <a:latin typeface="Open Sans"/>
                <a:ea typeface="Open Sans"/>
                <a:cs typeface="Open Sans"/>
                <a:sym typeface="Open Sans"/>
              </a:rPr>
              <a:t>Любить проводити час за переглядом фільмів,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pen Sans"/>
                <a:ea typeface="Open Sans"/>
                <a:cs typeface="Open Sans"/>
                <a:sym typeface="Open Sans"/>
              </a:rPr>
              <a:t>а також любить подорожувати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❏"/>
            </a:pPr>
            <a:r>
              <a:rPr lang="ru" sz="1800">
                <a:latin typeface="Open Sans"/>
                <a:ea typeface="Open Sans"/>
                <a:cs typeface="Open Sans"/>
                <a:sym typeface="Open Sans"/>
              </a:rPr>
              <a:t>Потребує продукт, який дозволить розпізнавати тварин, по фото, які є на фермі.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45"/>
          <p:cNvSpPr txBox="1"/>
          <p:nvPr/>
        </p:nvSpPr>
        <p:spPr>
          <a:xfrm>
            <a:off x="338675" y="4036300"/>
            <a:ext cx="31830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ПОРТРЕТ КОРИСТУВАЧА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6"/>
          <p:cNvSpPr txBox="1"/>
          <p:nvPr/>
        </p:nvSpPr>
        <p:spPr>
          <a:xfrm>
            <a:off x="487200" y="1280950"/>
            <a:ext cx="8169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Open Sans"/>
                <a:ea typeface="Open Sans"/>
                <a:cs typeface="Open Sans"/>
                <a:sym typeface="Open Sans"/>
              </a:rPr>
              <a:t>Мій проект IRecognition дозволяє зручно в сучасному веб-інтерфейсі завантажити фото тварини для розпізнавання її, або використовувати навчену модель у інших проектах.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7"/>
          <p:cNvSpPr txBox="1"/>
          <p:nvPr/>
        </p:nvSpPr>
        <p:spPr>
          <a:xfrm>
            <a:off x="1624850" y="687900"/>
            <a:ext cx="628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Open Sans"/>
                <a:ea typeface="Open Sans"/>
                <a:cs typeface="Open Sans"/>
                <a:sym typeface="Open Sans"/>
              </a:rPr>
              <a:t>Т</a:t>
            </a:r>
            <a:r>
              <a:rPr b="1" lang="ru" sz="2400">
                <a:latin typeface="Open Sans"/>
                <a:ea typeface="Open Sans"/>
                <a:cs typeface="Open Sans"/>
                <a:sym typeface="Open Sans"/>
              </a:rPr>
              <a:t>ехнології які використовувались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47"/>
          <p:cNvSpPr txBox="1"/>
          <p:nvPr/>
        </p:nvSpPr>
        <p:spPr>
          <a:xfrm>
            <a:off x="762700" y="2017175"/>
            <a:ext cx="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47"/>
          <p:cNvSpPr txBox="1"/>
          <p:nvPr/>
        </p:nvSpPr>
        <p:spPr>
          <a:xfrm>
            <a:off x="796575" y="1551525"/>
            <a:ext cx="1515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 u="sng">
                <a:latin typeface="Open Sans"/>
                <a:ea typeface="Open Sans"/>
                <a:cs typeface="Open Sans"/>
                <a:sym typeface="Open Sans"/>
              </a:rPr>
              <a:t>Front-end</a:t>
            </a:r>
            <a:endParaRPr b="1" sz="2000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146050" lvl="0" marL="2286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❏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HTML/CSS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146050" lvl="0" marL="2286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❏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Animate.css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146050" lvl="0" marL="2286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❏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JavaScript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146050" lvl="0" marL="2286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❏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Bootstrap 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47"/>
          <p:cNvSpPr txBox="1"/>
          <p:nvPr/>
        </p:nvSpPr>
        <p:spPr>
          <a:xfrm>
            <a:off x="3461325" y="1551525"/>
            <a:ext cx="15156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 u="sng">
                <a:latin typeface="Open Sans"/>
                <a:ea typeface="Open Sans"/>
                <a:cs typeface="Open Sans"/>
                <a:sym typeface="Open Sans"/>
              </a:rPr>
              <a:t>Back-end</a:t>
            </a:r>
            <a:endParaRPr b="1" sz="2000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Open Sans"/>
              <a:ea typeface="Open Sans"/>
              <a:cs typeface="Open Sans"/>
              <a:sym typeface="Open Sans"/>
            </a:endParaRPr>
          </a:p>
          <a:p>
            <a:pPr indent="-146050" lvl="0" marL="28575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❏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Django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146050" lvl="0" marL="28575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❏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PostgreSQL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47"/>
          <p:cNvSpPr txBox="1"/>
          <p:nvPr/>
        </p:nvSpPr>
        <p:spPr>
          <a:xfrm>
            <a:off x="6031050" y="1551525"/>
            <a:ext cx="24951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 u="sng">
                <a:latin typeface="Open Sans"/>
                <a:ea typeface="Open Sans"/>
                <a:cs typeface="Open Sans"/>
                <a:sym typeface="Open Sans"/>
              </a:rPr>
              <a:t>Maching Learning</a:t>
            </a:r>
            <a:endParaRPr b="1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Open Sans"/>
              <a:ea typeface="Open Sans"/>
              <a:cs typeface="Open Sans"/>
              <a:sym typeface="Open Sans"/>
            </a:endParaRPr>
          </a:p>
          <a:p>
            <a:pPr indent="-146050" lvl="0" marL="2286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❏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Tensorflow</a:t>
            </a:r>
            <a:endParaRPr sz="900">
              <a:solidFill>
                <a:srgbClr val="267F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146050" lvl="0" marL="2286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❏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Keras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146050" lvl="0" marL="2286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❏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Numpy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146050" lvl="0" marL="2286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❏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Google Colab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47"/>
          <p:cNvSpPr txBox="1"/>
          <p:nvPr/>
        </p:nvSpPr>
        <p:spPr>
          <a:xfrm>
            <a:off x="796575" y="3228375"/>
            <a:ext cx="1515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 u="sng">
                <a:latin typeface="Open Sans"/>
                <a:ea typeface="Open Sans"/>
                <a:cs typeface="Open Sans"/>
                <a:sym typeface="Open Sans"/>
              </a:rPr>
              <a:t>Utilites</a:t>
            </a:r>
            <a:endParaRPr b="1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Open Sans"/>
              <a:ea typeface="Open Sans"/>
              <a:cs typeface="Open Sans"/>
              <a:sym typeface="Open Sans"/>
            </a:endParaRPr>
          </a:p>
          <a:p>
            <a:pPr indent="-146050" lvl="0" marL="2286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❏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VSCode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146050" lvl="0" marL="2286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❏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Docker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146050" lvl="0" marL="2286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❏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Docker Hub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146050" lvl="0" marL="2286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❏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Poetry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146050" lvl="0" marL="2286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❏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Git/GitHub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8"/>
          <p:cNvSpPr/>
          <p:nvPr/>
        </p:nvSpPr>
        <p:spPr>
          <a:xfrm>
            <a:off x="2634500" y="1728975"/>
            <a:ext cx="3875100" cy="1685700"/>
          </a:xfrm>
          <a:prstGeom prst="rect">
            <a:avLst/>
          </a:prstGeom>
          <a:solidFill>
            <a:srgbClr val="FF6B08"/>
          </a:solidFill>
          <a:ln>
            <a:noFill/>
          </a:ln>
          <a:effectLst>
            <a:outerShdw blurRad="762000" rotWithShape="0" algn="t" dir="5400000" dist="254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3600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48"/>
          <p:cNvSpPr txBox="1"/>
          <p:nvPr/>
        </p:nvSpPr>
        <p:spPr>
          <a:xfrm>
            <a:off x="2513100" y="1803300"/>
            <a:ext cx="4117800" cy="15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Дякуємо за увагу</a:t>
            </a:r>
            <a:r>
              <a:rPr b="1" lang="ru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b="1"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oodoo Powerpoint Template">
  <a:themeElements>
    <a:clrScheme name="Другая 5">
      <a:dk1>
        <a:srgbClr val="222222"/>
      </a:dk1>
      <a:lt1>
        <a:srgbClr val="F0F0F0"/>
      </a:lt1>
      <a:dk2>
        <a:srgbClr val="FEFFFF"/>
      </a:dk2>
      <a:lt2>
        <a:srgbClr val="FEFFFF"/>
      </a:lt2>
      <a:accent1>
        <a:srgbClr val="FF6B08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3C4EBC"/>
      </a:accent6>
      <a:hlink>
        <a:srgbClr val="5352F5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