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uk-UA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4C00BCF-5B3D-4FA9-9491-0D879DBF0C7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uk-UA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20EB5A4-014E-45C2-896E-37A4888B04C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uk-UA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25B6CE3-C0C5-46B8-9BD8-83A9F2F5DD1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uk-UA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B67FBE5-DB83-47D0-8E30-A49EBC4B102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uk-UA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A9321A2-2301-4F98-8152-8CFD06A8970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uk-UA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7084CD2-7476-4B17-86FC-22A397B55B2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uk-UA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6CA9E31-F5C9-4AFF-A96C-140C098DC02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uk-UA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A393B59-7D29-4FAC-9BBC-95E460E7DA9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uk-UA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BC85379-C00D-4078-9021-3BFEAE6CFA1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uk-UA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C83D3D4-70A7-4D36-A701-CA2FC70B240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uk-UA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uk-UA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3021323-AE34-43B4-B3D2-40CFCBFFED6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uk-U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117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Кастомний Арена-Алокатор Пам'яті у C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Команда: [Михнян Ігор, Червінчук Микаола, Вербівський Юра]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Мета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Реалізувати кастомний арена-алокатор у C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Ефективне керування тимчасовими об'єктами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Зменшити накладні витрати та фрагментацію у порівнянні зі стандартним malloc/free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Огляд вимог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Реалізація базових функцій алокатора: create, malloc, calloc, realloc, reset, destroy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Ефективність виділення пам’яті (O(1))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Обробка тимчасових об’єктів у суміжному блоці пам’яті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Архітектурні рішення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Компоненти: структура Arena (вказівник на пам’ять, capacity, offset)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Функції виділення пам’яті: malloc / calloc / realloc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Функції керування пам’яттю: reset / destroy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Ролі у команді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Учасник 1: arena_create, arena_malloc, arena_calloc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Учасник 2: arena_reset, arena_destroy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Учасник 3: arena_realloc, інтеграція, тестування, документація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Структура проєкту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arena.h → прототипи функцій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arena.c → реалізація функцій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main.c → тести / приклади використання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README.md → документація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Makefile → компіляція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Зовнішні бібліотеки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Не потрібні сторонні бібліотеки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Стандартні C бібліотеки: stdlib.h (malloc/free), string.h (memcpy/memset)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Переваги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Швидке виділення пам’яті (O(1))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Відсутність фрагментації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Легко розподіляти завдання у команді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Корисно для тимчасових об'єктів, ігрових рушіїв, парсерів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Висновок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Арена-алокатор — простий та ефективний менеджер пам’яті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Вирішує поширені проблеми стандартного malloc/free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LibreOffice/25.8.1.1$MacOSX_AARCH64 LibreOffice_project/54047653041915e595ad4e45cccea684809c77b5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uk-UA</dc:language>
  <cp:lastModifiedBy/>
  <dcterms:modified xsi:type="dcterms:W3CDTF">2025-10-17T17:02:39Z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