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12192000"/>
  <p:notesSz cx="6858000" cy="9144000"/>
  <p:embeddedFontLst>
    <p:embeddedFont>
      <p:font typeface="Proxima Nova Extrabold"/>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 uri="http://customooxmlschemas.google.com/">
      <go:slidesCustomData xmlns:go="http://customooxmlschemas.google.com/" r:id="rId43" roundtripDataSignature="AMtx7mjp5MwxQYq0FjSE5f/cGsd4fJfY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ProximaNovaExtrabold-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3" name="Google Shape;3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3" name="Google Shape;36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3" name="Google Shape;38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5" name="Google Shape;39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3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3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3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54"/>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54"/>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54"/>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52" name="Shape 52"/>
        <p:cNvGrpSpPr/>
        <p:nvPr/>
      </p:nvGrpSpPr>
      <p:grpSpPr>
        <a:xfrm>
          <a:off x="0" y="0"/>
          <a:ext cx="0" cy="0"/>
          <a:chOff x="0" y="0"/>
          <a:chExt cx="0" cy="0"/>
        </a:xfrm>
      </p:grpSpPr>
      <p:sp>
        <p:nvSpPr>
          <p:cNvPr id="53" name="Google Shape;53;p5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5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5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NE-COLUMN-LIGHT">
  <p:cSld name="TEXT-ONE-COLUMN-LIGHT">
    <p:spTree>
      <p:nvGrpSpPr>
        <p:cNvPr id="58" name="Shape 58"/>
        <p:cNvGrpSpPr/>
        <p:nvPr/>
      </p:nvGrpSpPr>
      <p:grpSpPr>
        <a:xfrm>
          <a:off x="0" y="0"/>
          <a:ext cx="0" cy="0"/>
          <a:chOff x="0" y="0"/>
          <a:chExt cx="0" cy="0"/>
        </a:xfrm>
      </p:grpSpPr>
      <p:sp>
        <p:nvSpPr>
          <p:cNvPr id="59" name="Google Shape;59;p3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3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1" name="Google Shape;61;p38"/>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39"/>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4" name="Google Shape;64;p3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65" name="Google Shape;65;p39"/>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66" name="Shape 66"/>
        <p:cNvGrpSpPr/>
        <p:nvPr/>
      </p:nvGrpSpPr>
      <p:grpSpPr>
        <a:xfrm>
          <a:off x="0" y="0"/>
          <a:ext cx="0" cy="0"/>
          <a:chOff x="0" y="0"/>
          <a:chExt cx="0" cy="0"/>
        </a:xfrm>
      </p:grpSpPr>
      <p:sp>
        <p:nvSpPr>
          <p:cNvPr id="67" name="Google Shape;67;p40"/>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4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9" name="Google Shape;69;p4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spTree>
      <p:nvGrpSpPr>
        <p:cNvPr id="70" name="Shape 70"/>
        <p:cNvGrpSpPr/>
        <p:nvPr/>
      </p:nvGrpSpPr>
      <p:grpSpPr>
        <a:xfrm>
          <a:off x="0" y="0"/>
          <a:ext cx="0" cy="0"/>
          <a:chOff x="0" y="0"/>
          <a:chExt cx="0" cy="0"/>
        </a:xfrm>
      </p:grpSpPr>
      <p:sp>
        <p:nvSpPr>
          <p:cNvPr id="71" name="Google Shape;71;p41"/>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72" name="Google Shape;72;p41"/>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73" name="Google Shape;73;p4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4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5" name="Google Shape;75;p41"/>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gradFill>
          <a:gsLst>
            <a:gs pos="0">
              <a:schemeClr val="accent6"/>
            </a:gs>
            <a:gs pos="30000">
              <a:schemeClr val="accent6"/>
            </a:gs>
            <a:gs pos="100000">
              <a:schemeClr val="accent4"/>
            </a:gs>
          </a:gsLst>
          <a:lin ang="10800000" scaled="0"/>
        </a:gradFill>
      </p:bgPr>
    </p:bg>
    <p:spTree>
      <p:nvGrpSpPr>
        <p:cNvPr id="76" name="Shape 76"/>
        <p:cNvGrpSpPr/>
        <p:nvPr/>
      </p:nvGrpSpPr>
      <p:grpSpPr>
        <a:xfrm>
          <a:off x="0" y="0"/>
          <a:ext cx="0" cy="0"/>
          <a:chOff x="0" y="0"/>
          <a:chExt cx="0" cy="0"/>
        </a:xfrm>
      </p:grpSpPr>
      <p:sp>
        <p:nvSpPr>
          <p:cNvPr id="77" name="Google Shape;77;p4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42"/>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spTree>
      <p:nvGrpSpPr>
        <p:cNvPr id="79" name="Shape 79"/>
        <p:cNvGrpSpPr/>
        <p:nvPr/>
      </p:nvGrpSpPr>
      <p:grpSpPr>
        <a:xfrm>
          <a:off x="0" y="0"/>
          <a:ext cx="0" cy="0"/>
          <a:chOff x="0" y="0"/>
          <a:chExt cx="0" cy="0"/>
        </a:xfrm>
      </p:grpSpPr>
      <p:sp>
        <p:nvSpPr>
          <p:cNvPr id="80" name="Google Shape;80;p4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4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82" name="Shape 82"/>
        <p:cNvGrpSpPr/>
        <p:nvPr/>
      </p:nvGrpSpPr>
      <p:grpSpPr>
        <a:xfrm>
          <a:off x="0" y="0"/>
          <a:ext cx="0" cy="0"/>
          <a:chOff x="0" y="0"/>
          <a:chExt cx="0" cy="0"/>
        </a:xfrm>
      </p:grpSpPr>
      <p:pic>
        <p:nvPicPr>
          <p:cNvPr id="83" name="Google Shape;83;p4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84" name="Shape 84"/>
        <p:cNvGrpSpPr/>
        <p:nvPr/>
      </p:nvGrpSpPr>
      <p:grpSpPr>
        <a:xfrm>
          <a:off x="0" y="0"/>
          <a:ext cx="0" cy="0"/>
          <a:chOff x="0" y="0"/>
          <a:chExt cx="0" cy="0"/>
        </a:xfrm>
      </p:grpSpPr>
      <p:sp>
        <p:nvSpPr>
          <p:cNvPr id="85" name="Google Shape;85;p4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45"/>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7" name="Google Shape;87;p45"/>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88" name="Shape 88"/>
        <p:cNvGrpSpPr/>
        <p:nvPr/>
      </p:nvGrpSpPr>
      <p:grpSpPr>
        <a:xfrm>
          <a:off x="0" y="0"/>
          <a:ext cx="0" cy="0"/>
          <a:chOff x="0" y="0"/>
          <a:chExt cx="0" cy="0"/>
        </a:xfrm>
      </p:grpSpPr>
      <p:sp>
        <p:nvSpPr>
          <p:cNvPr id="89" name="Google Shape;89;p4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4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1" name="Google Shape;91;p4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2" name="Google Shape;92;p4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sp>
        <p:nvSpPr>
          <p:cNvPr id="94" name="Google Shape;94;p4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5" name="Google Shape;95;p4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4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97" name="Shape 97"/>
        <p:cNvGrpSpPr/>
        <p:nvPr/>
      </p:nvGrpSpPr>
      <p:grpSpPr>
        <a:xfrm>
          <a:off x="0" y="0"/>
          <a:ext cx="0" cy="0"/>
          <a:chOff x="0" y="0"/>
          <a:chExt cx="0" cy="0"/>
        </a:xfrm>
      </p:grpSpPr>
      <p:sp>
        <p:nvSpPr>
          <p:cNvPr id="98" name="Google Shape;98;p48"/>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9" name="Google Shape;99;p48"/>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48"/>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101" name="Shape 101"/>
        <p:cNvGrpSpPr/>
        <p:nvPr/>
      </p:nvGrpSpPr>
      <p:grpSpPr>
        <a:xfrm>
          <a:off x="0" y="0"/>
          <a:ext cx="0" cy="0"/>
          <a:chOff x="0" y="0"/>
          <a:chExt cx="0" cy="0"/>
        </a:xfrm>
      </p:grpSpPr>
      <p:sp>
        <p:nvSpPr>
          <p:cNvPr id="102" name="Google Shape;102;p49"/>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49"/>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4" name="Google Shape;104;p49"/>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5" name="Google Shape;105;p49"/>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49"/>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7" name="Google Shape;107;p4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DARK-1">
  <p:cSld name="1_TITLE-SLIDE-DARK-1">
    <p:bg>
      <p:bgPr>
        <a:gradFill>
          <a:gsLst>
            <a:gs pos="0">
              <a:srgbClr val="562D7F"/>
            </a:gs>
            <a:gs pos="1000">
              <a:srgbClr val="562D7F"/>
            </a:gs>
            <a:gs pos="98000">
              <a:srgbClr val="00BCDE"/>
            </a:gs>
            <a:gs pos="100000">
              <a:srgbClr val="00BCDE"/>
            </a:gs>
          </a:gsLst>
          <a:lin ang="10800000" scaled="0"/>
        </a:gradFill>
      </p:bgPr>
    </p:bg>
    <p:spTree>
      <p:nvGrpSpPr>
        <p:cNvPr id="110" name="Shape 110"/>
        <p:cNvGrpSpPr/>
        <p:nvPr/>
      </p:nvGrpSpPr>
      <p:grpSpPr>
        <a:xfrm>
          <a:off x="0" y="0"/>
          <a:ext cx="0" cy="0"/>
          <a:chOff x="0" y="0"/>
          <a:chExt cx="0" cy="0"/>
        </a:xfrm>
      </p:grpSpPr>
      <p:sp>
        <p:nvSpPr>
          <p:cNvPr id="111" name="Google Shape;111;p57"/>
          <p:cNvSpPr txBox="1"/>
          <p:nvPr>
            <p:ph type="title"/>
          </p:nvPr>
        </p:nvSpPr>
        <p:spPr>
          <a:xfrm>
            <a:off x="-208308" y="174928"/>
            <a:ext cx="12390783" cy="5459753"/>
          </a:xfrm>
          <a:prstGeom prst="rect">
            <a:avLst/>
          </a:prstGeom>
          <a:noFill/>
          <a:ln>
            <a:noFill/>
          </a:ln>
        </p:spPr>
        <p:txBody>
          <a:bodyPr anchorCtr="0" anchor="t" bIns="45700" lIns="91425" spcFirstLastPara="1" rIns="91425" wrap="square" tIns="45700">
            <a:noAutofit/>
          </a:bodyPr>
          <a:lstStyle>
            <a:lvl1pPr lvl="0" marR="0" rtl="0" algn="l">
              <a:lnSpc>
                <a:spcPct val="70000"/>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5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3" name="Google Shape;113;p5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DARK-2">
  <p:cSld name="TITLE-SLIDE-DARK-2">
    <p:bg>
      <p:bgPr>
        <a:gradFill>
          <a:gsLst>
            <a:gs pos="0">
              <a:srgbClr val="562D7F"/>
            </a:gs>
            <a:gs pos="1000">
              <a:srgbClr val="562D7F"/>
            </a:gs>
            <a:gs pos="98000">
              <a:srgbClr val="00BCDE"/>
            </a:gs>
            <a:gs pos="100000">
              <a:srgbClr val="00BCDE"/>
            </a:gs>
          </a:gsLst>
          <a:lin ang="10800000" scaled="0"/>
        </a:gradFill>
      </p:bgPr>
    </p:bg>
    <p:spTree>
      <p:nvGrpSpPr>
        <p:cNvPr id="114" name="Shape 114"/>
        <p:cNvGrpSpPr/>
        <p:nvPr/>
      </p:nvGrpSpPr>
      <p:grpSpPr>
        <a:xfrm>
          <a:off x="0" y="0"/>
          <a:ext cx="0" cy="0"/>
          <a:chOff x="0" y="0"/>
          <a:chExt cx="0" cy="0"/>
        </a:xfrm>
      </p:grpSpPr>
      <p:sp>
        <p:nvSpPr>
          <p:cNvPr id="115" name="Google Shape;115;p58"/>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58"/>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7" name="Google Shape;117;p58"/>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EXT-ONE-COLUMN-DARK">
  <p:cSld name="3_TEXT-ONE-COLUMN-DARK">
    <p:bg>
      <p:bgPr>
        <a:gradFill>
          <a:gsLst>
            <a:gs pos="0">
              <a:schemeClr val="accent6"/>
            </a:gs>
            <a:gs pos="30000">
              <a:schemeClr val="accent6"/>
            </a:gs>
            <a:gs pos="100000">
              <a:srgbClr val="7030A0"/>
            </a:gs>
          </a:gsLst>
          <a:lin ang="10800000" scaled="0"/>
        </a:gradFill>
      </p:bgPr>
    </p:bg>
    <p:spTree>
      <p:nvGrpSpPr>
        <p:cNvPr id="118" name="Shape 118"/>
        <p:cNvGrpSpPr/>
        <p:nvPr/>
      </p:nvGrpSpPr>
      <p:grpSpPr>
        <a:xfrm>
          <a:off x="0" y="0"/>
          <a:ext cx="0" cy="0"/>
          <a:chOff x="0" y="0"/>
          <a:chExt cx="0" cy="0"/>
        </a:xfrm>
      </p:grpSpPr>
      <p:sp>
        <p:nvSpPr>
          <p:cNvPr id="119" name="Google Shape;119;p59"/>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20" name="Google Shape;120;p5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21" name="Google Shape;121;p59"/>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
        <p:nvSpPr>
          <p:cNvPr id="122" name="Google Shape;122;p5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562D7F"/>
            </a:gs>
            <a:gs pos="1000">
              <a:srgbClr val="562D7F"/>
            </a:gs>
            <a:gs pos="98000">
              <a:srgbClr val="00BCDE"/>
            </a:gs>
            <a:gs pos="100000">
              <a:srgbClr val="00BCDE"/>
            </a:gs>
          </a:gsLst>
          <a:lin ang="10800000" scaled="0"/>
        </a:gradFill>
      </p:bgPr>
    </p:bg>
    <p:spTree>
      <p:nvGrpSpPr>
        <p:cNvPr id="123" name="Shape 123"/>
        <p:cNvGrpSpPr/>
        <p:nvPr/>
      </p:nvGrpSpPr>
      <p:grpSpPr>
        <a:xfrm>
          <a:off x="0" y="0"/>
          <a:ext cx="0" cy="0"/>
          <a:chOff x="0" y="0"/>
          <a:chExt cx="0" cy="0"/>
        </a:xfrm>
      </p:grpSpPr>
      <p:sp>
        <p:nvSpPr>
          <p:cNvPr id="124" name="Google Shape;124;p6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Google Shape;125;p6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26" name="Google Shape;126;p6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FOR ICONS">
  <p:cSld name="2_FOR ICONS">
    <p:bg>
      <p:bgPr>
        <a:solidFill>
          <a:schemeClr val="dk1"/>
        </a:solidFill>
      </p:bgPr>
    </p:bg>
    <p:spTree>
      <p:nvGrpSpPr>
        <p:cNvPr id="127" name="Shape 127"/>
        <p:cNvGrpSpPr/>
        <p:nvPr/>
      </p:nvGrpSpPr>
      <p:grpSpPr>
        <a:xfrm>
          <a:off x="0" y="0"/>
          <a:ext cx="0" cy="0"/>
          <a:chOff x="0" y="0"/>
          <a:chExt cx="0" cy="0"/>
        </a:xfrm>
      </p:grpSpPr>
      <p:sp>
        <p:nvSpPr>
          <p:cNvPr id="128" name="Google Shape;128;p6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6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gradFill>
          <a:gsLst>
            <a:gs pos="0">
              <a:srgbClr val="562D7F"/>
            </a:gs>
            <a:gs pos="1000">
              <a:srgbClr val="562D7F"/>
            </a:gs>
            <a:gs pos="98000">
              <a:srgbClr val="00BCDE"/>
            </a:gs>
            <a:gs pos="100000">
              <a:srgbClr val="00BCDE"/>
            </a:gs>
          </a:gsLst>
          <a:lin ang="10800000" scaled="0"/>
        </a:gradFill>
      </p:bgPr>
    </p:bg>
    <p:spTree>
      <p:nvGrpSpPr>
        <p:cNvPr id="130" name="Shape 1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3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3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3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3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3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3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WO-COLUMNS-GRADIENT">
  <p:cSld name="1_TEXT-TWO-COLUMNS-GRADIENT">
    <p:bg>
      <p:bgPr>
        <a:gradFill>
          <a:gsLst>
            <a:gs pos="0">
              <a:srgbClr val="562D7F"/>
            </a:gs>
            <a:gs pos="1000">
              <a:srgbClr val="562D7F"/>
            </a:gs>
            <a:gs pos="98000">
              <a:srgbClr val="00BCDE"/>
            </a:gs>
            <a:gs pos="100000">
              <a:srgbClr val="00BCDE"/>
            </a:gs>
          </a:gsLst>
          <a:lin ang="10800000" scaled="0"/>
        </a:gradFill>
      </p:bgPr>
    </p:bg>
    <p:spTree>
      <p:nvGrpSpPr>
        <p:cNvPr id="131" name="Shape 131"/>
        <p:cNvGrpSpPr/>
        <p:nvPr/>
      </p:nvGrpSpPr>
      <p:grpSpPr>
        <a:xfrm>
          <a:off x="0" y="0"/>
          <a:ext cx="0" cy="0"/>
          <a:chOff x="0" y="0"/>
          <a:chExt cx="0" cy="0"/>
        </a:xfrm>
      </p:grpSpPr>
      <p:sp>
        <p:nvSpPr>
          <p:cNvPr id="132" name="Google Shape;132;p6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6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4" name="Google Shape;134;p6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HREE-COLUMNS-GRADIENT">
  <p:cSld name="1_TEXT-THREE-COLUMNS-GRADIENT">
    <p:bg>
      <p:bgPr>
        <a:gradFill>
          <a:gsLst>
            <a:gs pos="0">
              <a:srgbClr val="562D7F"/>
            </a:gs>
            <a:gs pos="1000">
              <a:srgbClr val="562D7F"/>
            </a:gs>
            <a:gs pos="98000">
              <a:srgbClr val="00BCDE"/>
            </a:gs>
            <a:gs pos="100000">
              <a:srgbClr val="00BCDE"/>
            </a:gs>
          </a:gsLst>
          <a:lin ang="10800000" scaled="0"/>
        </a:gradFill>
      </p:bgPr>
    </p:bg>
    <p:spTree>
      <p:nvGrpSpPr>
        <p:cNvPr id="135" name="Shape 135"/>
        <p:cNvGrpSpPr/>
        <p:nvPr/>
      </p:nvGrpSpPr>
      <p:grpSpPr>
        <a:xfrm>
          <a:off x="0" y="0"/>
          <a:ext cx="0" cy="0"/>
          <a:chOff x="0" y="0"/>
          <a:chExt cx="0" cy="0"/>
        </a:xfrm>
      </p:grpSpPr>
      <p:sp>
        <p:nvSpPr>
          <p:cNvPr id="136" name="Google Shape;136;p6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6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8" name="Google Shape;138;p6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9" name="Google Shape;139;p6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DESCRIPTION-SIDETEXT-GRADIENT">
  <p:cSld name="1_TITLE-DESCRIPTION-SIDETEXT-GRADIENT">
    <p:bg>
      <p:bgPr>
        <a:gradFill>
          <a:gsLst>
            <a:gs pos="0">
              <a:srgbClr val="562D7F"/>
            </a:gs>
            <a:gs pos="1000">
              <a:srgbClr val="562D7F"/>
            </a:gs>
            <a:gs pos="98000">
              <a:srgbClr val="00BCDE"/>
            </a:gs>
            <a:gs pos="100000">
              <a:srgbClr val="00BCDE"/>
            </a:gs>
          </a:gsLst>
          <a:lin ang="10800000" scaled="0"/>
        </a:gradFill>
      </p:bgPr>
    </p:bg>
    <p:spTree>
      <p:nvGrpSpPr>
        <p:cNvPr id="140" name="Shape 140"/>
        <p:cNvGrpSpPr/>
        <p:nvPr/>
      </p:nvGrpSpPr>
      <p:grpSpPr>
        <a:xfrm>
          <a:off x="0" y="0"/>
          <a:ext cx="0" cy="0"/>
          <a:chOff x="0" y="0"/>
          <a:chExt cx="0" cy="0"/>
        </a:xfrm>
      </p:grpSpPr>
      <p:sp>
        <p:nvSpPr>
          <p:cNvPr id="141" name="Google Shape;141;p65"/>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2" name="Google Shape;142;p65"/>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65"/>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HOTO-LEFT-GRADIENT">
  <p:cSld name="1_PHOTO-LEFT-GRADIENT">
    <p:spTree>
      <p:nvGrpSpPr>
        <p:cNvPr id="144" name="Shape 144"/>
        <p:cNvGrpSpPr/>
        <p:nvPr/>
      </p:nvGrpSpPr>
      <p:grpSpPr>
        <a:xfrm>
          <a:off x="0" y="0"/>
          <a:ext cx="0" cy="0"/>
          <a:chOff x="0" y="0"/>
          <a:chExt cx="0" cy="0"/>
        </a:xfrm>
      </p:grpSpPr>
      <p:sp>
        <p:nvSpPr>
          <p:cNvPr id="145" name="Google Shape;145;p66"/>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6" name="Google Shape;146;p66"/>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66"/>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TIMELINE-DARK">
  <p:cSld name="TITLE-TIMELINE-DARK">
    <p:bg>
      <p:bgPr>
        <a:gradFill>
          <a:gsLst>
            <a:gs pos="0">
              <a:srgbClr val="562D7F"/>
            </a:gs>
            <a:gs pos="1000">
              <a:srgbClr val="562D7F"/>
            </a:gs>
            <a:gs pos="98000">
              <a:srgbClr val="00BCDE"/>
            </a:gs>
            <a:gs pos="100000">
              <a:srgbClr val="00BCDE"/>
            </a:gs>
          </a:gsLst>
          <a:lin ang="10800000" scaled="0"/>
        </a:gradFill>
      </p:bgPr>
    </p:bg>
    <p:spTree>
      <p:nvGrpSpPr>
        <p:cNvPr id="148" name="Shape 148"/>
        <p:cNvGrpSpPr/>
        <p:nvPr/>
      </p:nvGrpSpPr>
      <p:grpSpPr>
        <a:xfrm>
          <a:off x="0" y="0"/>
          <a:ext cx="0" cy="0"/>
          <a:chOff x="0" y="0"/>
          <a:chExt cx="0" cy="0"/>
        </a:xfrm>
      </p:grpSpPr>
      <p:sp>
        <p:nvSpPr>
          <p:cNvPr id="149" name="Google Shape;149;p67"/>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0" name="Google Shape;150;p6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51" name="Google Shape;151;p67"/>
          <p:cNvCxnSpPr/>
          <p:nvPr/>
        </p:nvCxnSpPr>
        <p:spPr>
          <a:xfrm>
            <a:off x="-28575" y="2743200"/>
            <a:ext cx="12252960" cy="0"/>
          </a:xfrm>
          <a:prstGeom prst="straightConnector1">
            <a:avLst/>
          </a:prstGeom>
          <a:noFill/>
          <a:ln cap="flat" cmpd="sng" w="19050">
            <a:solidFill>
              <a:schemeClr val="lt1"/>
            </a:solidFill>
            <a:prstDash val="solid"/>
            <a:miter lim="800000"/>
            <a:headEnd len="sm" w="sm" type="none"/>
            <a:tailEnd len="sm" w="sm" type="none"/>
          </a:ln>
        </p:spPr>
      </p:cxnSp>
      <p:sp>
        <p:nvSpPr>
          <p:cNvPr id="152" name="Google Shape;152;p67"/>
          <p:cNvSpPr/>
          <p:nvPr/>
        </p:nvSpPr>
        <p:spPr>
          <a:xfrm>
            <a:off x="6172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3" name="Google Shape;153;p67"/>
          <p:cNvSpPr/>
          <p:nvPr/>
        </p:nvSpPr>
        <p:spPr>
          <a:xfrm>
            <a:off x="28270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4" name="Google Shape;154;p67"/>
          <p:cNvSpPr/>
          <p:nvPr/>
        </p:nvSpPr>
        <p:spPr>
          <a:xfrm>
            <a:off x="50368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5" name="Google Shape;155;p67"/>
          <p:cNvSpPr/>
          <p:nvPr/>
        </p:nvSpPr>
        <p:spPr>
          <a:xfrm>
            <a:off x="72466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6" name="Google Shape;156;p67"/>
          <p:cNvSpPr/>
          <p:nvPr/>
        </p:nvSpPr>
        <p:spPr>
          <a:xfrm>
            <a:off x="94564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57" name="Google Shape;157;p67"/>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8" name="Google Shape;158;p67"/>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9" name="Google Shape;159;p67"/>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0" name="Google Shape;160;p67"/>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1" name="Google Shape;161;p67"/>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2" name="Google Shape;162;p67"/>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3" name="Google Shape;163;p67"/>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4" name="Google Shape;164;p67"/>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5" name="Google Shape;165;p67"/>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66" name="Google Shape;166;p6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3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3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3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3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3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50"/>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5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5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5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5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5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5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1.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 name="Shape 56"/>
        <p:cNvGrpSpPr/>
        <p:nvPr/>
      </p:nvGrpSpPr>
      <p:grpSpPr>
        <a:xfrm>
          <a:off x="0" y="0"/>
          <a:ext cx="0" cy="0"/>
          <a:chOff x="0" y="0"/>
          <a:chExt cx="0" cy="0"/>
        </a:xfrm>
      </p:grpSpPr>
      <p:pic>
        <p:nvPicPr>
          <p:cNvPr id="57" name="Google Shape;57;p37"/>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8" name="Shape 108"/>
        <p:cNvGrpSpPr/>
        <p:nvPr/>
      </p:nvGrpSpPr>
      <p:grpSpPr>
        <a:xfrm>
          <a:off x="0" y="0"/>
          <a:ext cx="0" cy="0"/>
          <a:chOff x="0" y="0"/>
          <a:chExt cx="0" cy="0"/>
        </a:xfrm>
      </p:grpSpPr>
      <p:pic>
        <p:nvPicPr>
          <p:cNvPr id="109" name="Google Shape;109;p56"/>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29.png"/><Relationship Id="rId5" Type="http://schemas.openxmlformats.org/officeDocument/2006/relationships/image" Target="../media/image35.png"/><Relationship Id="rId6"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9.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2.png"/><Relationship Id="rId5" Type="http://schemas.openxmlformats.org/officeDocument/2006/relationships/image" Target="../media/image24.png"/><Relationship Id="rId6"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2.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By Ihor Dubas</a:t>
            </a:r>
            <a:endParaRPr/>
          </a:p>
        </p:txBody>
      </p:sp>
      <p:sp>
        <p:nvSpPr>
          <p:cNvPr id="173" name="Google Shape;173;p1"/>
          <p:cNvSpPr txBox="1"/>
          <p:nvPr>
            <p:ph type="title"/>
          </p:nvPr>
        </p:nvSpPr>
        <p:spPr>
          <a:xfrm>
            <a:off x="-94008" y="34637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US"/>
              <a:t>PUG. BEM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Loops</a:t>
            </a:r>
            <a:endParaRPr/>
          </a:p>
        </p:txBody>
      </p:sp>
      <p:pic>
        <p:nvPicPr>
          <p:cNvPr id="251" name="Google Shape;251;p10"/>
          <p:cNvPicPr preferRelativeResize="0"/>
          <p:nvPr/>
        </p:nvPicPr>
        <p:blipFill rotWithShape="1">
          <a:blip r:embed="rId3">
            <a:alphaModFix/>
          </a:blip>
          <a:srcRect b="0" l="0" r="0" t="0"/>
          <a:stretch/>
        </p:blipFill>
        <p:spPr>
          <a:xfrm>
            <a:off x="2139524" y="2562647"/>
            <a:ext cx="1370275" cy="1627846"/>
          </a:xfrm>
          <a:prstGeom prst="rect">
            <a:avLst/>
          </a:prstGeom>
          <a:noFill/>
          <a:ln>
            <a:noFill/>
          </a:ln>
        </p:spPr>
      </p:pic>
      <p:pic>
        <p:nvPicPr>
          <p:cNvPr id="252" name="Google Shape;252;p10"/>
          <p:cNvPicPr preferRelativeResize="0"/>
          <p:nvPr/>
        </p:nvPicPr>
        <p:blipFill rotWithShape="1">
          <a:blip r:embed="rId4">
            <a:alphaModFix/>
          </a:blip>
          <a:srcRect b="0" l="0" r="0" t="0"/>
          <a:stretch/>
        </p:blipFill>
        <p:spPr>
          <a:xfrm>
            <a:off x="7296266" y="2413542"/>
            <a:ext cx="1401685" cy="19260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JavaScript code insertion</a:t>
            </a:r>
            <a:endParaRPr/>
          </a:p>
        </p:txBody>
      </p:sp>
      <p:sp>
        <p:nvSpPr>
          <p:cNvPr id="258" name="Google Shape;258;p11"/>
          <p:cNvSpPr txBox="1"/>
          <p:nvPr>
            <p:ph idx="1" type="body"/>
          </p:nvPr>
        </p:nvSpPr>
        <p:spPr>
          <a:xfrm>
            <a:off x="998034" y="1577898"/>
            <a:ext cx="5960327" cy="88652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supports inserting parts of JavaScript code into templates.</a:t>
            </a:r>
            <a:endParaRPr/>
          </a:p>
          <a:p>
            <a:pPr indent="0" lvl="0" marL="0" rtl="0" algn="l">
              <a:lnSpc>
                <a:spcPct val="100000"/>
              </a:lnSpc>
              <a:spcBef>
                <a:spcPts val="1000"/>
              </a:spcBef>
              <a:spcAft>
                <a:spcPts val="0"/>
              </a:spcAft>
              <a:buClr>
                <a:schemeClr val="lt1"/>
              </a:buClr>
              <a:buSzPts val="2000"/>
              <a:buNone/>
            </a:pPr>
            <a:r>
              <a:rPr lang="en-US"/>
              <a:t>Non-buffered code begins with a -</a:t>
            </a:r>
            <a:endParaRPr/>
          </a:p>
        </p:txBody>
      </p:sp>
      <p:pic>
        <p:nvPicPr>
          <p:cNvPr id="259" name="Google Shape;259;p11"/>
          <p:cNvPicPr preferRelativeResize="0"/>
          <p:nvPr/>
        </p:nvPicPr>
        <p:blipFill rotWithShape="1">
          <a:blip r:embed="rId3">
            <a:alphaModFix/>
          </a:blip>
          <a:srcRect b="0" l="0" r="0" t="0"/>
          <a:stretch/>
        </p:blipFill>
        <p:spPr>
          <a:xfrm>
            <a:off x="998046" y="2803917"/>
            <a:ext cx="2610547" cy="1159083"/>
          </a:xfrm>
          <a:prstGeom prst="rect">
            <a:avLst/>
          </a:prstGeom>
          <a:noFill/>
          <a:ln>
            <a:noFill/>
          </a:ln>
        </p:spPr>
      </p:pic>
      <p:pic>
        <p:nvPicPr>
          <p:cNvPr id="260" name="Google Shape;260;p11"/>
          <p:cNvPicPr preferRelativeResize="0"/>
          <p:nvPr/>
        </p:nvPicPr>
        <p:blipFill rotWithShape="1">
          <a:blip r:embed="rId4">
            <a:alphaModFix/>
          </a:blip>
          <a:srcRect b="0" l="0" r="0" t="0"/>
          <a:stretch/>
        </p:blipFill>
        <p:spPr>
          <a:xfrm>
            <a:off x="7856963" y="2607320"/>
            <a:ext cx="1295400" cy="1285875"/>
          </a:xfrm>
          <a:prstGeom prst="rect">
            <a:avLst/>
          </a:prstGeom>
          <a:noFill/>
          <a:ln>
            <a:noFill/>
          </a:ln>
        </p:spPr>
      </p:pic>
      <p:sp>
        <p:nvSpPr>
          <p:cNvPr id="261" name="Google Shape;261;p11"/>
          <p:cNvSpPr txBox="1"/>
          <p:nvPr/>
        </p:nvSpPr>
        <p:spPr>
          <a:xfrm>
            <a:off x="998033" y="4150112"/>
            <a:ext cx="5960327" cy="886522"/>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a:solidFill>
                  <a:schemeClr val="lt1"/>
                </a:solidFill>
                <a:latin typeface="Open Sans"/>
                <a:ea typeface="Open Sans"/>
                <a:cs typeface="Open Sans"/>
                <a:sym typeface="Open Sans"/>
              </a:rPr>
              <a:t>Buffered code begins with a =</a:t>
            </a:r>
            <a:endParaRPr b="0" i="0" sz="2000">
              <a:solidFill>
                <a:schemeClr val="lt1"/>
              </a:solidFill>
              <a:latin typeface="Open Sans"/>
              <a:ea typeface="Open Sans"/>
              <a:cs typeface="Open Sans"/>
              <a:sym typeface="Open Sans"/>
            </a:endParaRPr>
          </a:p>
        </p:txBody>
      </p:sp>
      <p:pic>
        <p:nvPicPr>
          <p:cNvPr id="262" name="Google Shape;262;p11"/>
          <p:cNvPicPr preferRelativeResize="0"/>
          <p:nvPr/>
        </p:nvPicPr>
        <p:blipFill rotWithShape="1">
          <a:blip r:embed="rId5">
            <a:alphaModFix/>
          </a:blip>
          <a:srcRect b="0" l="0" r="0" t="0"/>
          <a:stretch/>
        </p:blipFill>
        <p:spPr>
          <a:xfrm>
            <a:off x="1117444" y="4809258"/>
            <a:ext cx="2371725" cy="1095375"/>
          </a:xfrm>
          <a:prstGeom prst="rect">
            <a:avLst/>
          </a:prstGeom>
          <a:noFill/>
          <a:ln>
            <a:noFill/>
          </a:ln>
        </p:spPr>
      </p:pic>
      <p:pic>
        <p:nvPicPr>
          <p:cNvPr id="263" name="Google Shape;263;p11"/>
          <p:cNvPicPr preferRelativeResize="0"/>
          <p:nvPr/>
        </p:nvPicPr>
        <p:blipFill rotWithShape="1">
          <a:blip r:embed="rId6">
            <a:alphaModFix/>
          </a:blip>
          <a:srcRect b="0" l="0" r="0" t="0"/>
          <a:stretch/>
        </p:blipFill>
        <p:spPr>
          <a:xfrm>
            <a:off x="7071150" y="4809258"/>
            <a:ext cx="2867025" cy="94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Comments</a:t>
            </a:r>
            <a:br>
              <a:rPr lang="en-US"/>
            </a:br>
            <a:endParaRPr/>
          </a:p>
        </p:txBody>
      </p:sp>
      <p:sp>
        <p:nvSpPr>
          <p:cNvPr id="269" name="Google Shape;269;p12"/>
          <p:cNvSpPr txBox="1"/>
          <p:nvPr>
            <p:ph idx="1" type="body"/>
          </p:nvPr>
        </p:nvSpPr>
        <p:spPr>
          <a:xfrm>
            <a:off x="931126" y="151099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There are various comments: those that will be displayed after compilation, and those that disappear.</a:t>
            </a:r>
            <a:endParaRPr/>
          </a:p>
        </p:txBody>
      </p:sp>
      <p:pic>
        <p:nvPicPr>
          <p:cNvPr id="270" name="Google Shape;270;p12"/>
          <p:cNvPicPr preferRelativeResize="0"/>
          <p:nvPr/>
        </p:nvPicPr>
        <p:blipFill rotWithShape="1">
          <a:blip r:embed="rId3">
            <a:alphaModFix/>
          </a:blip>
          <a:srcRect b="0" l="0" r="0" t="0"/>
          <a:stretch/>
        </p:blipFill>
        <p:spPr>
          <a:xfrm>
            <a:off x="981248" y="2477776"/>
            <a:ext cx="2790825" cy="1495425"/>
          </a:xfrm>
          <a:prstGeom prst="rect">
            <a:avLst/>
          </a:prstGeom>
          <a:noFill/>
          <a:ln>
            <a:noFill/>
          </a:ln>
        </p:spPr>
      </p:pic>
      <p:pic>
        <p:nvPicPr>
          <p:cNvPr id="271" name="Google Shape;271;p12"/>
          <p:cNvPicPr preferRelativeResize="0"/>
          <p:nvPr/>
        </p:nvPicPr>
        <p:blipFill rotWithShape="1">
          <a:blip r:embed="rId4">
            <a:alphaModFix/>
          </a:blip>
          <a:srcRect b="0" l="0" r="0" t="0"/>
          <a:stretch/>
        </p:blipFill>
        <p:spPr>
          <a:xfrm>
            <a:off x="7167562" y="2573025"/>
            <a:ext cx="2428875" cy="1304925"/>
          </a:xfrm>
          <a:prstGeom prst="rect">
            <a:avLst/>
          </a:prstGeom>
          <a:noFill/>
          <a:ln>
            <a:noFill/>
          </a:ln>
        </p:spPr>
      </p:pic>
      <p:pic>
        <p:nvPicPr>
          <p:cNvPr id="272" name="Google Shape;272;p12"/>
          <p:cNvPicPr preferRelativeResize="0"/>
          <p:nvPr/>
        </p:nvPicPr>
        <p:blipFill rotWithShape="1">
          <a:blip r:embed="rId5">
            <a:alphaModFix/>
          </a:blip>
          <a:srcRect b="0" l="0" r="0" t="0"/>
          <a:stretch/>
        </p:blipFill>
        <p:spPr>
          <a:xfrm>
            <a:off x="800272" y="4432785"/>
            <a:ext cx="3152775" cy="1981200"/>
          </a:xfrm>
          <a:prstGeom prst="rect">
            <a:avLst/>
          </a:prstGeom>
          <a:noFill/>
          <a:ln>
            <a:noFill/>
          </a:ln>
        </p:spPr>
      </p:pic>
      <p:pic>
        <p:nvPicPr>
          <p:cNvPr id="273" name="Google Shape;273;p12"/>
          <p:cNvPicPr preferRelativeResize="0"/>
          <p:nvPr/>
        </p:nvPicPr>
        <p:blipFill rotWithShape="1">
          <a:blip r:embed="rId6">
            <a:alphaModFix/>
          </a:blip>
          <a:srcRect b="0" l="0" r="0" t="0"/>
          <a:stretch/>
        </p:blipFill>
        <p:spPr>
          <a:xfrm>
            <a:off x="6886575" y="4651860"/>
            <a:ext cx="2990850" cy="154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If else statements</a:t>
            </a:r>
            <a:endParaRPr/>
          </a:p>
        </p:txBody>
      </p:sp>
      <p:pic>
        <p:nvPicPr>
          <p:cNvPr id="279" name="Google Shape;279;p13"/>
          <p:cNvPicPr preferRelativeResize="0"/>
          <p:nvPr/>
        </p:nvPicPr>
        <p:blipFill rotWithShape="1">
          <a:blip r:embed="rId3">
            <a:alphaModFix/>
          </a:blip>
          <a:srcRect b="0" l="0" r="0" t="0"/>
          <a:stretch/>
        </p:blipFill>
        <p:spPr>
          <a:xfrm>
            <a:off x="1201776" y="1992931"/>
            <a:ext cx="3409950" cy="3228975"/>
          </a:xfrm>
          <a:prstGeom prst="rect">
            <a:avLst/>
          </a:prstGeom>
          <a:noFill/>
          <a:ln>
            <a:noFill/>
          </a:ln>
        </p:spPr>
      </p:pic>
      <p:pic>
        <p:nvPicPr>
          <p:cNvPr id="280" name="Google Shape;280;p13"/>
          <p:cNvPicPr preferRelativeResize="0"/>
          <p:nvPr/>
        </p:nvPicPr>
        <p:blipFill rotWithShape="1">
          <a:blip r:embed="rId4">
            <a:alphaModFix/>
          </a:blip>
          <a:srcRect b="0" l="0" r="0" t="0"/>
          <a:stretch/>
        </p:blipFill>
        <p:spPr>
          <a:xfrm>
            <a:off x="7536946" y="2893043"/>
            <a:ext cx="3228975" cy="142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Type of document</a:t>
            </a:r>
            <a:endParaRPr/>
          </a:p>
        </p:txBody>
      </p:sp>
      <p:pic>
        <p:nvPicPr>
          <p:cNvPr id="286" name="Google Shape;286;p14"/>
          <p:cNvPicPr preferRelativeResize="0"/>
          <p:nvPr/>
        </p:nvPicPr>
        <p:blipFill rotWithShape="1">
          <a:blip r:embed="rId3">
            <a:alphaModFix/>
          </a:blip>
          <a:srcRect b="0" l="0" r="0" t="0"/>
          <a:stretch/>
        </p:blipFill>
        <p:spPr>
          <a:xfrm>
            <a:off x="2257307" y="2441708"/>
            <a:ext cx="1389141" cy="1017245"/>
          </a:xfrm>
          <a:prstGeom prst="rect">
            <a:avLst/>
          </a:prstGeom>
          <a:noFill/>
          <a:ln>
            <a:noFill/>
          </a:ln>
        </p:spPr>
      </p:pic>
      <p:pic>
        <p:nvPicPr>
          <p:cNvPr id="287" name="Google Shape;287;p14"/>
          <p:cNvPicPr preferRelativeResize="0"/>
          <p:nvPr/>
        </p:nvPicPr>
        <p:blipFill rotWithShape="1">
          <a:blip r:embed="rId4">
            <a:alphaModFix/>
          </a:blip>
          <a:srcRect b="0" l="0" r="0" t="0"/>
          <a:stretch/>
        </p:blipFill>
        <p:spPr>
          <a:xfrm>
            <a:off x="7008192" y="2441708"/>
            <a:ext cx="1639997" cy="10263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b="1" lang="en-US"/>
              <a:t>Includes</a:t>
            </a:r>
            <a:br>
              <a:rPr b="1" lang="en-US"/>
            </a:br>
            <a:endParaRPr/>
          </a:p>
        </p:txBody>
      </p:sp>
      <p:sp>
        <p:nvSpPr>
          <p:cNvPr id="293" name="Google Shape;293;p15"/>
          <p:cNvSpPr txBox="1"/>
          <p:nvPr>
            <p:ph idx="1" type="body"/>
          </p:nvPr>
        </p:nvSpPr>
        <p:spPr>
          <a:xfrm>
            <a:off x="931127" y="1371601"/>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has the ability to insert the contents of one file into another Pug file.</a:t>
            </a:r>
            <a:endParaRPr/>
          </a:p>
        </p:txBody>
      </p:sp>
      <p:pic>
        <p:nvPicPr>
          <p:cNvPr id="294" name="Google Shape;294;p15"/>
          <p:cNvPicPr preferRelativeResize="0"/>
          <p:nvPr/>
        </p:nvPicPr>
        <p:blipFill rotWithShape="1">
          <a:blip r:embed="rId3">
            <a:alphaModFix/>
          </a:blip>
          <a:srcRect b="0" l="0" r="0" t="0"/>
          <a:stretch/>
        </p:blipFill>
        <p:spPr>
          <a:xfrm>
            <a:off x="685800" y="2124077"/>
            <a:ext cx="2514600" cy="2339744"/>
          </a:xfrm>
          <a:prstGeom prst="rect">
            <a:avLst/>
          </a:prstGeom>
          <a:noFill/>
          <a:ln>
            <a:noFill/>
          </a:ln>
        </p:spPr>
      </p:pic>
      <p:pic>
        <p:nvPicPr>
          <p:cNvPr id="295" name="Google Shape;295;p15"/>
          <p:cNvPicPr preferRelativeResize="0"/>
          <p:nvPr/>
        </p:nvPicPr>
        <p:blipFill rotWithShape="1">
          <a:blip r:embed="rId4">
            <a:alphaModFix/>
          </a:blip>
          <a:srcRect b="0" l="0" r="0" t="0"/>
          <a:stretch/>
        </p:blipFill>
        <p:spPr>
          <a:xfrm>
            <a:off x="685800" y="4724401"/>
            <a:ext cx="1381125" cy="1524000"/>
          </a:xfrm>
          <a:prstGeom prst="rect">
            <a:avLst/>
          </a:prstGeom>
          <a:noFill/>
          <a:ln>
            <a:noFill/>
          </a:ln>
        </p:spPr>
      </p:pic>
      <p:pic>
        <p:nvPicPr>
          <p:cNvPr id="296" name="Google Shape;296;p15"/>
          <p:cNvPicPr preferRelativeResize="0"/>
          <p:nvPr/>
        </p:nvPicPr>
        <p:blipFill rotWithShape="1">
          <a:blip r:embed="rId5">
            <a:alphaModFix/>
          </a:blip>
          <a:srcRect b="0" l="0" r="0" t="0"/>
          <a:stretch/>
        </p:blipFill>
        <p:spPr>
          <a:xfrm>
            <a:off x="2454081" y="4929188"/>
            <a:ext cx="2600325" cy="1114425"/>
          </a:xfrm>
          <a:prstGeom prst="rect">
            <a:avLst/>
          </a:prstGeom>
          <a:noFill/>
          <a:ln>
            <a:noFill/>
          </a:ln>
        </p:spPr>
      </p:pic>
      <p:pic>
        <p:nvPicPr>
          <p:cNvPr id="297" name="Google Shape;297;p15"/>
          <p:cNvPicPr preferRelativeResize="0"/>
          <p:nvPr/>
        </p:nvPicPr>
        <p:blipFill rotWithShape="1">
          <a:blip r:embed="rId6">
            <a:alphaModFix/>
          </a:blip>
          <a:srcRect b="0" l="0" r="0" t="0"/>
          <a:stretch/>
        </p:blipFill>
        <p:spPr>
          <a:xfrm>
            <a:off x="6461551" y="2124077"/>
            <a:ext cx="3162300" cy="417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Template Inheritance</a:t>
            </a:r>
            <a:endParaRPr/>
          </a:p>
        </p:txBody>
      </p:sp>
      <p:sp>
        <p:nvSpPr>
          <p:cNvPr id="303" name="Google Shape;303;p16"/>
          <p:cNvSpPr txBox="1"/>
          <p:nvPr>
            <p:ph idx="1" type="body"/>
          </p:nvPr>
        </p:nvSpPr>
        <p:spPr>
          <a:xfrm>
            <a:off x="1087244" y="1371601"/>
            <a:ext cx="10418956" cy="106494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supports template inheritance. Template inheritance works through the block and extend keywords. In a block template, a regular Pug block that can replace a child template. This process is recursive.</a:t>
            </a:r>
            <a:endParaRPr/>
          </a:p>
        </p:txBody>
      </p:sp>
      <p:pic>
        <p:nvPicPr>
          <p:cNvPr id="304" name="Google Shape;304;p16"/>
          <p:cNvPicPr preferRelativeResize="0"/>
          <p:nvPr/>
        </p:nvPicPr>
        <p:blipFill rotWithShape="1">
          <a:blip r:embed="rId3">
            <a:alphaModFix/>
          </a:blip>
          <a:srcRect b="0" l="0" r="0" t="0"/>
          <a:stretch/>
        </p:blipFill>
        <p:spPr>
          <a:xfrm>
            <a:off x="1181094" y="2436539"/>
            <a:ext cx="3429000" cy="4371975"/>
          </a:xfrm>
          <a:prstGeom prst="rect">
            <a:avLst/>
          </a:prstGeom>
          <a:noFill/>
          <a:ln>
            <a:noFill/>
          </a:ln>
        </p:spPr>
      </p:pic>
      <p:pic>
        <p:nvPicPr>
          <p:cNvPr id="305" name="Google Shape;305;p16"/>
          <p:cNvPicPr preferRelativeResize="0"/>
          <p:nvPr/>
        </p:nvPicPr>
        <p:blipFill rotWithShape="1">
          <a:blip r:embed="rId4">
            <a:alphaModFix/>
          </a:blip>
          <a:srcRect b="0" l="0" r="0" t="0"/>
          <a:stretch/>
        </p:blipFill>
        <p:spPr>
          <a:xfrm>
            <a:off x="6719190" y="2651202"/>
            <a:ext cx="2924175"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Interpolation of variables</a:t>
            </a:r>
            <a:endParaRPr/>
          </a:p>
        </p:txBody>
      </p:sp>
      <p:sp>
        <p:nvSpPr>
          <p:cNvPr id="311" name="Google Shape;311;p17"/>
          <p:cNvSpPr txBox="1"/>
          <p:nvPr>
            <p:ph idx="1" type="body"/>
          </p:nvPr>
        </p:nvSpPr>
        <p:spPr>
          <a:xfrm>
            <a:off x="864220" y="1477537"/>
            <a:ext cx="4532970" cy="496229"/>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provides various ways to output variables.</a:t>
            </a:r>
            <a:endParaRPr/>
          </a:p>
        </p:txBody>
      </p:sp>
      <p:pic>
        <p:nvPicPr>
          <p:cNvPr id="312" name="Google Shape;312;p17"/>
          <p:cNvPicPr preferRelativeResize="0"/>
          <p:nvPr/>
        </p:nvPicPr>
        <p:blipFill rotWithShape="1">
          <a:blip r:embed="rId3">
            <a:alphaModFix/>
          </a:blip>
          <a:srcRect b="0" l="0" r="0" t="0"/>
          <a:stretch/>
        </p:blipFill>
        <p:spPr>
          <a:xfrm>
            <a:off x="1289359" y="3021282"/>
            <a:ext cx="3550045" cy="1974463"/>
          </a:xfrm>
          <a:prstGeom prst="rect">
            <a:avLst/>
          </a:prstGeom>
          <a:noFill/>
          <a:ln>
            <a:noFill/>
          </a:ln>
        </p:spPr>
      </p:pic>
      <p:pic>
        <p:nvPicPr>
          <p:cNvPr id="313" name="Google Shape;313;p17"/>
          <p:cNvPicPr preferRelativeResize="0"/>
          <p:nvPr/>
        </p:nvPicPr>
        <p:blipFill rotWithShape="1">
          <a:blip r:embed="rId4">
            <a:alphaModFix/>
          </a:blip>
          <a:srcRect b="0" l="0" r="0" t="0"/>
          <a:stretch/>
        </p:blipFill>
        <p:spPr>
          <a:xfrm>
            <a:off x="6774714" y="3356050"/>
            <a:ext cx="3705225" cy="130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BEM</a:t>
            </a:r>
            <a:endParaRPr/>
          </a:p>
        </p:txBody>
      </p:sp>
      <p:sp>
        <p:nvSpPr>
          <p:cNvPr id="319" name="Google Shape;319;p18"/>
          <p:cNvSpPr txBox="1"/>
          <p:nvPr>
            <p:ph idx="1" type="body"/>
          </p:nvPr>
        </p:nvSpPr>
        <p:spPr>
          <a:xfrm>
            <a:off x="685800" y="2205990"/>
            <a:ext cx="626364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BEM (Block, Element, Modifier) - component approach to web development. It is based on the principle of dividing an interface into independent blocks. It allows you to easily and quickly develop interfaces of any complexity and reuse existing code, avoiding Copy-Paste.</a:t>
            </a:r>
            <a:endParaRPr sz="2400"/>
          </a:p>
        </p:txBody>
      </p:sp>
      <p:pic>
        <p:nvPicPr>
          <p:cNvPr descr="Методология BEM в CSS: краткое руководство" id="320" name="Google Shape;320;p18"/>
          <p:cNvPicPr preferRelativeResize="0"/>
          <p:nvPr/>
        </p:nvPicPr>
        <p:blipFill rotWithShape="1">
          <a:blip r:embed="rId3">
            <a:alphaModFix/>
          </a:blip>
          <a:srcRect b="0" l="0" r="0" t="0"/>
          <a:stretch/>
        </p:blipFill>
        <p:spPr>
          <a:xfrm>
            <a:off x="7326351" y="3011767"/>
            <a:ext cx="4035734" cy="22708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Block</a:t>
            </a:r>
            <a:endParaRPr/>
          </a:p>
        </p:txBody>
      </p:sp>
      <p:sp>
        <p:nvSpPr>
          <p:cNvPr id="326" name="Google Shape;326;p19"/>
          <p:cNvSpPr txBox="1"/>
          <p:nvPr>
            <p:ph idx="1" type="body"/>
          </p:nvPr>
        </p:nvSpPr>
        <p:spPr>
          <a:xfrm>
            <a:off x="685799" y="1544444"/>
            <a:ext cx="8558561" cy="359626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       Functionally independent page component that can be reused. In HTML, blocks are represented by the class attribute.</a:t>
            </a:r>
            <a:endParaRPr/>
          </a:p>
          <a:p>
            <a:pPr indent="0" lvl="0" marL="0" rtl="0" algn="l">
              <a:lnSpc>
                <a:spcPct val="100000"/>
              </a:lnSpc>
              <a:spcBef>
                <a:spcPts val="1000"/>
              </a:spcBef>
              <a:spcAft>
                <a:spcPts val="0"/>
              </a:spcAft>
              <a:buClr>
                <a:schemeClr val="lt1"/>
              </a:buClr>
              <a:buSzPts val="2000"/>
              <a:buNone/>
            </a:pPr>
            <a:r>
              <a:rPr lang="en-US"/>
              <a:t>Features:</a:t>
            </a:r>
            <a:endParaRPr/>
          </a:p>
          <a:p>
            <a:pPr indent="-342900" lvl="0" marL="342900" rtl="0" algn="l">
              <a:lnSpc>
                <a:spcPct val="100000"/>
              </a:lnSpc>
              <a:spcBef>
                <a:spcPts val="1000"/>
              </a:spcBef>
              <a:spcAft>
                <a:spcPts val="0"/>
              </a:spcAft>
              <a:buClr>
                <a:schemeClr val="lt1"/>
              </a:buClr>
              <a:buSzPts val="2000"/>
              <a:buFont typeface="Arial"/>
              <a:buChar char="•"/>
            </a:pPr>
            <a:r>
              <a:rPr lang="en-US"/>
              <a:t>The name of the block characterizes the meaning (“what is this?” - “menu”: menu, “button”: button), and not the state (“what does it look like?” - “red”: red, “big”: big).</a:t>
            </a:r>
            <a:endParaRPr/>
          </a:p>
          <a:p>
            <a:pPr indent="-342900" lvl="0" marL="342900" rtl="0" algn="l">
              <a:lnSpc>
                <a:spcPct val="100000"/>
              </a:lnSpc>
              <a:spcBef>
                <a:spcPts val="1000"/>
              </a:spcBef>
              <a:spcAft>
                <a:spcPts val="0"/>
              </a:spcAft>
              <a:buClr>
                <a:schemeClr val="lt1"/>
              </a:buClr>
              <a:buSzPts val="2000"/>
              <a:buFont typeface="Arial"/>
              <a:buChar char="•"/>
            </a:pPr>
            <a:r>
              <a:rPr lang="en-US"/>
              <a:t>The block should not affect its environment, i.e., the block should not be given external geometry (in the form of indents, borders, affecting dimensions) and positioning.</a:t>
            </a:r>
            <a:endParaRPr/>
          </a:p>
          <a:p>
            <a:pPr indent="-342900" lvl="0" marL="342900" rtl="0" algn="l">
              <a:lnSpc>
                <a:spcPct val="100000"/>
              </a:lnSpc>
              <a:spcBef>
                <a:spcPts val="1000"/>
              </a:spcBef>
              <a:spcAft>
                <a:spcPts val="0"/>
              </a:spcAft>
              <a:buClr>
                <a:schemeClr val="lt1"/>
              </a:buClr>
              <a:buSzPts val="2000"/>
              <a:buFont typeface="Arial"/>
              <a:buChar char="•"/>
            </a:pPr>
            <a:r>
              <a:rPr lang="en-US"/>
              <a:t>In BEM CSS, it is also not recommended to use tag selectors or id.</a:t>
            </a:r>
            <a:endParaRPr/>
          </a:p>
        </p:txBody>
      </p:sp>
      <p:pic>
        <p:nvPicPr>
          <p:cNvPr id="327" name="Google Shape;327;p19"/>
          <p:cNvPicPr preferRelativeResize="0"/>
          <p:nvPr/>
        </p:nvPicPr>
        <p:blipFill rotWithShape="1">
          <a:blip r:embed="rId3">
            <a:alphaModFix/>
          </a:blip>
          <a:srcRect b="0" l="0" r="0" t="0"/>
          <a:stretch/>
        </p:blipFill>
        <p:spPr>
          <a:xfrm>
            <a:off x="3906644" y="5239031"/>
            <a:ext cx="5181600"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PUG</a:t>
            </a:r>
            <a:endParaRPr/>
          </a:p>
        </p:txBody>
      </p:sp>
      <p:sp>
        <p:nvSpPr>
          <p:cNvPr id="179" name="Google Shape;179;p2"/>
          <p:cNvSpPr txBox="1"/>
          <p:nvPr>
            <p:ph idx="1" type="body"/>
          </p:nvPr>
        </p:nvSpPr>
        <p:spPr>
          <a:xfrm>
            <a:off x="685800" y="2205990"/>
            <a:ext cx="626364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Pug is a HTML preprocessor and template engine that was written in JavaScript for Node.js.</a:t>
            </a:r>
            <a:endParaRPr sz="2400"/>
          </a:p>
        </p:txBody>
      </p:sp>
      <p:pic>
        <p:nvPicPr>
          <p:cNvPr id="180" name="Google Shape;180;p2"/>
          <p:cNvPicPr preferRelativeResize="0"/>
          <p:nvPr/>
        </p:nvPicPr>
        <p:blipFill rotWithShape="1">
          <a:blip r:embed="rId3">
            <a:alphaModFix/>
          </a:blip>
          <a:srcRect b="0" l="0" r="0" t="0"/>
          <a:stretch/>
        </p:blipFill>
        <p:spPr>
          <a:xfrm>
            <a:off x="8138160" y="2296954"/>
            <a:ext cx="2126932" cy="21269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Element</a:t>
            </a:r>
            <a:endParaRPr/>
          </a:p>
        </p:txBody>
      </p:sp>
      <p:sp>
        <p:nvSpPr>
          <p:cNvPr id="333" name="Google Shape;333;p20"/>
          <p:cNvSpPr txBox="1"/>
          <p:nvPr>
            <p:ph idx="1" type="body"/>
          </p:nvPr>
        </p:nvSpPr>
        <p:spPr>
          <a:xfrm>
            <a:off x="685800" y="1295401"/>
            <a:ext cx="94953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A component of a unit that cannot be used in isolation from it.</a:t>
            </a:r>
            <a:endParaRPr/>
          </a:p>
          <a:p>
            <a:pPr indent="0" lvl="0" marL="0" rtl="0" algn="l">
              <a:lnSpc>
                <a:spcPct val="100000"/>
              </a:lnSpc>
              <a:spcBef>
                <a:spcPts val="1000"/>
              </a:spcBef>
              <a:spcAft>
                <a:spcPts val="0"/>
              </a:spcAft>
              <a:buClr>
                <a:schemeClr val="lt1"/>
              </a:buClr>
              <a:buSzPts val="2000"/>
              <a:buNone/>
            </a:pPr>
            <a:r>
              <a:rPr lang="en-US"/>
              <a:t>Features:</a:t>
            </a:r>
            <a:endParaRPr/>
          </a:p>
          <a:p>
            <a:pPr indent="-342900" lvl="0" marL="342900" rtl="0" algn="l">
              <a:lnSpc>
                <a:spcPct val="100000"/>
              </a:lnSpc>
              <a:spcBef>
                <a:spcPts val="1000"/>
              </a:spcBef>
              <a:spcAft>
                <a:spcPts val="0"/>
              </a:spcAft>
              <a:buClr>
                <a:schemeClr val="lt1"/>
              </a:buClr>
              <a:buSzPts val="2000"/>
              <a:buFont typeface="Arial"/>
              <a:buChar char="•"/>
            </a:pPr>
            <a:r>
              <a:rPr lang="en-US"/>
              <a:t>The name of the element characterizes the meaning (“what is this?” - “point”: item, “text”: text), and not the state (“what does it look like?” - “red”: red, “big”: big).</a:t>
            </a:r>
            <a:endParaRPr/>
          </a:p>
          <a:p>
            <a:pPr indent="-342900" lvl="0" marL="342900" rtl="0" algn="l">
              <a:lnSpc>
                <a:spcPct val="100000"/>
              </a:lnSpc>
              <a:spcBef>
                <a:spcPts val="1000"/>
              </a:spcBef>
              <a:spcAft>
                <a:spcPts val="0"/>
              </a:spcAft>
              <a:buClr>
                <a:schemeClr val="lt1"/>
              </a:buClr>
              <a:buSzPts val="2000"/>
              <a:buFont typeface="Arial"/>
              <a:buChar char="•"/>
            </a:pPr>
            <a:r>
              <a:rPr lang="en-US"/>
              <a:t>The structure of the full name of the element corresponds to the scheme: block-name__ element-name. The element name is separated from the block name by two underscores (__).</a:t>
            </a:r>
            <a:endParaRPr/>
          </a:p>
        </p:txBody>
      </p:sp>
      <p:pic>
        <p:nvPicPr>
          <p:cNvPr id="334" name="Google Shape;334;p20"/>
          <p:cNvPicPr preferRelativeResize="0"/>
          <p:nvPr/>
        </p:nvPicPr>
        <p:blipFill rotWithShape="1">
          <a:blip r:embed="rId3">
            <a:alphaModFix/>
          </a:blip>
          <a:srcRect b="0" l="0" r="0" t="0"/>
          <a:stretch/>
        </p:blipFill>
        <p:spPr>
          <a:xfrm>
            <a:off x="3443300" y="4353874"/>
            <a:ext cx="5305425" cy="207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When to create a block, when is an element?</a:t>
            </a:r>
            <a:endParaRPr/>
          </a:p>
        </p:txBody>
      </p:sp>
      <p:sp>
        <p:nvSpPr>
          <p:cNvPr id="340" name="Google Shape;340;p21"/>
          <p:cNvSpPr txBox="1"/>
          <p:nvPr>
            <p:ph idx="1" type="body"/>
          </p:nvPr>
        </p:nvSpPr>
        <p:spPr>
          <a:xfrm>
            <a:off x="685800" y="2219091"/>
            <a:ext cx="4421459" cy="4109224"/>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Create block</a:t>
            </a:r>
            <a:endParaRPr/>
          </a:p>
          <a:p>
            <a:pPr indent="-342900" lvl="0" marL="342900" rtl="0" algn="l">
              <a:lnSpc>
                <a:spcPct val="100000"/>
              </a:lnSpc>
              <a:spcBef>
                <a:spcPts val="1000"/>
              </a:spcBef>
              <a:spcAft>
                <a:spcPts val="0"/>
              </a:spcAft>
              <a:buClr>
                <a:schemeClr val="lt1"/>
              </a:buClr>
              <a:buSzPts val="1800"/>
              <a:buFont typeface="Arial"/>
              <a:buChar char="•"/>
            </a:pPr>
            <a:r>
              <a:rPr lang="en-US" sz="1800"/>
              <a:t>If a piece of code can be reused and does not depend on the implementation of other components of the page.</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t/>
            </a:r>
            <a:endParaRPr sz="1800"/>
          </a:p>
        </p:txBody>
      </p:sp>
      <p:sp>
        <p:nvSpPr>
          <p:cNvPr id="341" name="Google Shape;341;p21"/>
          <p:cNvSpPr txBox="1"/>
          <p:nvPr/>
        </p:nvSpPr>
        <p:spPr>
          <a:xfrm>
            <a:off x="6633117" y="2219091"/>
            <a:ext cx="487308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Open Sans"/>
                <a:ea typeface="Open Sans"/>
                <a:cs typeface="Open Sans"/>
                <a:sym typeface="Open Sans"/>
              </a:rPr>
              <a:t>Create item</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Open Sans"/>
                <a:ea typeface="Open Sans"/>
                <a:cs typeface="Open Sans"/>
                <a:sym typeface="Open Sans"/>
              </a:rPr>
              <a:t>If the code fragment cannot be used independently, without the parent entity (block).</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Open Sans"/>
                <a:ea typeface="Open Sans"/>
                <a:cs typeface="Open Sans"/>
                <a:sym typeface="Open Sans"/>
              </a:rPr>
              <a:t>The exception is elements whose implementation, to simplify development, requires separation into smaller parts - sub-elements. In the BEM methodology, you cannot create element elements. In this case, instead of the element, it is necessary to create a service block.</a:t>
            </a:r>
            <a:endParaRPr sz="1800">
              <a:solidFill>
                <a:schemeClr val="lt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Modifier</a:t>
            </a:r>
            <a:endParaRPr/>
          </a:p>
        </p:txBody>
      </p:sp>
      <p:sp>
        <p:nvSpPr>
          <p:cNvPr id="347" name="Google Shape;347;p22"/>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An entity that determines the appearance, state, or behavior of a block or element.</a:t>
            </a:r>
            <a:endParaRPr/>
          </a:p>
          <a:p>
            <a:pPr indent="0" lvl="0" marL="0" rtl="0" algn="l">
              <a:lnSpc>
                <a:spcPct val="100000"/>
              </a:lnSpc>
              <a:spcBef>
                <a:spcPts val="1000"/>
              </a:spcBef>
              <a:spcAft>
                <a:spcPts val="0"/>
              </a:spcAft>
              <a:buClr>
                <a:schemeClr val="lt1"/>
              </a:buClr>
              <a:buSzPts val="2000"/>
              <a:buNone/>
            </a:pPr>
            <a:r>
              <a:rPr lang="en-US"/>
              <a:t>Features:</a:t>
            </a:r>
            <a:endParaRPr/>
          </a:p>
          <a:p>
            <a:pPr indent="-342900" lvl="0" marL="342900" rtl="0" algn="l">
              <a:lnSpc>
                <a:spcPct val="100000"/>
              </a:lnSpc>
              <a:spcBef>
                <a:spcPts val="1000"/>
              </a:spcBef>
              <a:spcAft>
                <a:spcPts val="0"/>
              </a:spcAft>
              <a:buClr>
                <a:schemeClr val="lt1"/>
              </a:buClr>
              <a:buSzPts val="2000"/>
              <a:buFont typeface="Arial"/>
              <a:buChar char="•"/>
            </a:pPr>
            <a:r>
              <a:rPr lang="en-US"/>
              <a:t>The name of the modifier characterizes the appearance (“what size?”, “What theme?”, Etc. - “size”: size_s, “theme”: theme_islands), state (“how does it differ from others?” - “disabled”: disabled, “focused”: focused) and behavior (“how does it behave?”, “how does it interact with the user?” - “direction”: directions_left-top).</a:t>
            </a:r>
            <a:endParaRPr/>
          </a:p>
          <a:p>
            <a:pPr indent="-342900" lvl="0" marL="342900" rtl="0" algn="l">
              <a:lnSpc>
                <a:spcPct val="100000"/>
              </a:lnSpc>
              <a:spcBef>
                <a:spcPts val="1000"/>
              </a:spcBef>
              <a:spcAft>
                <a:spcPts val="0"/>
              </a:spcAft>
              <a:buClr>
                <a:schemeClr val="lt1"/>
              </a:buClr>
              <a:buSzPts val="2000"/>
              <a:buFont typeface="Arial"/>
              <a:buChar char="•"/>
            </a:pPr>
            <a:r>
              <a:rPr lang="en-US"/>
              <a:t>The name of the modifier is separated from the name of the block or element by a single underscore (_).</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685800" y="7620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Modifier Types</a:t>
            </a:r>
            <a:br>
              <a:rPr lang="en-US"/>
            </a:br>
            <a:endParaRPr/>
          </a:p>
        </p:txBody>
      </p:sp>
      <p:sp>
        <p:nvSpPr>
          <p:cNvPr id="353" name="Google Shape;353;p23"/>
          <p:cNvSpPr txBox="1"/>
          <p:nvPr>
            <p:ph idx="1" type="body"/>
          </p:nvPr>
        </p:nvSpPr>
        <p:spPr>
          <a:xfrm>
            <a:off x="685800" y="1508760"/>
            <a:ext cx="10820400" cy="546354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400"/>
              <a:buNone/>
            </a:pPr>
            <a:r>
              <a:rPr b="1" lang="en-US" sz="2400"/>
              <a:t>Boolean</a:t>
            </a:r>
            <a:endParaRPr b="1" sz="2400"/>
          </a:p>
          <a:p>
            <a:pPr indent="0" lvl="0" marL="0" rtl="0" algn="l">
              <a:lnSpc>
                <a:spcPct val="100000"/>
              </a:lnSpc>
              <a:spcBef>
                <a:spcPts val="1000"/>
              </a:spcBef>
              <a:spcAft>
                <a:spcPts val="0"/>
              </a:spcAft>
              <a:buClr>
                <a:schemeClr val="lt1"/>
              </a:buClr>
              <a:buSzPts val="2000"/>
              <a:buNone/>
            </a:pPr>
            <a:r>
              <a:rPr lang="en-US"/>
              <a:t>Use when only the presence or absence of a modifier is important, and its value is insignificant. For example, “disabled”: disabled. It is believed that if an entity has a Boolean modifier, its value is true.</a:t>
            </a:r>
            <a:endParaRPr/>
          </a:p>
          <a:p>
            <a:pPr indent="0" lvl="0" marL="0" rtl="0" algn="l">
              <a:lnSpc>
                <a:spcPct val="100000"/>
              </a:lnSpc>
              <a:spcBef>
                <a:spcPts val="1000"/>
              </a:spcBef>
              <a:spcAft>
                <a:spcPts val="0"/>
              </a:spcAft>
              <a:buClr>
                <a:schemeClr val="lt1"/>
              </a:buClr>
              <a:buSzPts val="2000"/>
              <a:buNone/>
            </a:pPr>
            <a:r>
              <a:rPr lang="en-US"/>
              <a:t>The structure of the full name of the modifier corresponds to the scheme:</a:t>
            </a:r>
            <a:endParaRPr/>
          </a:p>
          <a:p>
            <a:pPr indent="-342900" lvl="0" marL="342900" rtl="0" algn="l">
              <a:lnSpc>
                <a:spcPct val="100000"/>
              </a:lnSpc>
              <a:spcBef>
                <a:spcPts val="1000"/>
              </a:spcBef>
              <a:spcAft>
                <a:spcPts val="0"/>
              </a:spcAft>
              <a:buClr>
                <a:srgbClr val="FFFF00"/>
              </a:buClr>
              <a:buSzPts val="2000"/>
              <a:buFont typeface="Arial"/>
              <a:buChar char="•"/>
            </a:pPr>
            <a:r>
              <a:rPr lang="en-US">
                <a:solidFill>
                  <a:srgbClr val="FFFF00"/>
                </a:solidFill>
              </a:rPr>
              <a:t>modifier_name blockname;</a:t>
            </a:r>
            <a:endParaRPr>
              <a:solidFill>
                <a:srgbClr val="FFFF00"/>
              </a:solidFill>
            </a:endParaRPr>
          </a:p>
          <a:p>
            <a:pPr indent="-342900" lvl="0" marL="342900" rtl="0" algn="l">
              <a:lnSpc>
                <a:spcPct val="100000"/>
              </a:lnSpc>
              <a:spcBef>
                <a:spcPts val="1000"/>
              </a:spcBef>
              <a:spcAft>
                <a:spcPts val="0"/>
              </a:spcAft>
              <a:buClr>
                <a:srgbClr val="FFFF00"/>
              </a:buClr>
              <a:buSzPts val="2000"/>
              <a:buFont typeface="Arial"/>
              <a:buChar char="•"/>
            </a:pPr>
            <a:r>
              <a:rPr lang="en-US">
                <a:solidFill>
                  <a:srgbClr val="FFFF00"/>
                </a:solidFill>
              </a:rPr>
              <a:t>block_name__ element_name modifier_name.</a:t>
            </a:r>
            <a:endParaRPr/>
          </a:p>
        </p:txBody>
      </p:sp>
      <p:pic>
        <p:nvPicPr>
          <p:cNvPr id="354" name="Google Shape;354;p23"/>
          <p:cNvPicPr preferRelativeResize="0"/>
          <p:nvPr/>
        </p:nvPicPr>
        <p:blipFill rotWithShape="1">
          <a:blip r:embed="rId3">
            <a:alphaModFix/>
          </a:blip>
          <a:srcRect b="0" l="0" r="0" t="0"/>
          <a:stretch/>
        </p:blipFill>
        <p:spPr>
          <a:xfrm>
            <a:off x="2028825" y="4558975"/>
            <a:ext cx="7829550" cy="1800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4"/>
          <p:cNvSpPr txBox="1"/>
          <p:nvPr>
            <p:ph idx="1" type="body"/>
          </p:nvPr>
        </p:nvSpPr>
        <p:spPr>
          <a:xfrm>
            <a:off x="485077" y="138931"/>
            <a:ext cx="119820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400"/>
              <a:buNone/>
            </a:pPr>
            <a:r>
              <a:rPr b="1" lang="en-US" sz="2400"/>
              <a:t>Key value</a:t>
            </a:r>
            <a:endParaRPr/>
          </a:p>
          <a:p>
            <a:pPr indent="0" lvl="0" marL="0" rtl="0" algn="l">
              <a:lnSpc>
                <a:spcPct val="100000"/>
              </a:lnSpc>
              <a:spcBef>
                <a:spcPts val="1000"/>
              </a:spcBef>
              <a:spcAft>
                <a:spcPts val="0"/>
              </a:spcAft>
              <a:buClr>
                <a:schemeClr val="lt1"/>
              </a:buClr>
              <a:buSzPts val="2000"/>
              <a:buNone/>
            </a:pPr>
            <a:r>
              <a:rPr lang="en-US"/>
              <a:t>Used when the value of the modifier is important. For example, “a menu with an island theme”: menu_theme_islands.</a:t>
            </a:r>
            <a:endParaRPr/>
          </a:p>
          <a:p>
            <a:pPr indent="0" lvl="0" marL="0" rtl="0" algn="l">
              <a:lnSpc>
                <a:spcPct val="100000"/>
              </a:lnSpc>
              <a:spcBef>
                <a:spcPts val="1000"/>
              </a:spcBef>
              <a:spcAft>
                <a:spcPts val="0"/>
              </a:spcAft>
              <a:buClr>
                <a:schemeClr val="lt1"/>
              </a:buClr>
              <a:buSzPts val="2000"/>
              <a:buNone/>
            </a:pPr>
            <a:r>
              <a:rPr lang="en-US"/>
              <a:t>The structure of the full name of the modifier corresponds to the scheme:</a:t>
            </a:r>
            <a:endParaRPr/>
          </a:p>
          <a:p>
            <a:pPr indent="-342900" lvl="0" marL="342900" rtl="0" algn="l">
              <a:lnSpc>
                <a:spcPct val="100000"/>
              </a:lnSpc>
              <a:spcBef>
                <a:spcPts val="1000"/>
              </a:spcBef>
              <a:spcAft>
                <a:spcPts val="0"/>
              </a:spcAft>
              <a:buClr>
                <a:srgbClr val="FFFF00"/>
              </a:buClr>
              <a:buSzPts val="2000"/>
              <a:buFont typeface="Arial"/>
              <a:buChar char="•"/>
            </a:pPr>
            <a:r>
              <a:rPr lang="en-US">
                <a:solidFill>
                  <a:srgbClr val="FFFF00"/>
                </a:solidFill>
              </a:rPr>
              <a:t>block_name modifier_name modifier_value;</a:t>
            </a:r>
            <a:endParaRPr>
              <a:solidFill>
                <a:srgbClr val="FFFF00"/>
              </a:solidFill>
            </a:endParaRPr>
          </a:p>
          <a:p>
            <a:pPr indent="-342900" lvl="0" marL="342900" rtl="0" algn="l">
              <a:lnSpc>
                <a:spcPct val="100000"/>
              </a:lnSpc>
              <a:spcBef>
                <a:spcPts val="1000"/>
              </a:spcBef>
              <a:spcAft>
                <a:spcPts val="0"/>
              </a:spcAft>
              <a:buClr>
                <a:srgbClr val="FFFF00"/>
              </a:buClr>
              <a:buSzPts val="2000"/>
              <a:buFont typeface="Arial"/>
              <a:buChar char="•"/>
            </a:pPr>
            <a:r>
              <a:rPr lang="en-US">
                <a:solidFill>
                  <a:srgbClr val="FFFF00"/>
                </a:solidFill>
              </a:rPr>
              <a:t>block_name_item_name modifier_name modifier_value.</a:t>
            </a:r>
            <a:endParaRPr>
              <a:solidFill>
                <a:srgbClr val="FFFF00"/>
              </a:solidFill>
            </a:endParaRPr>
          </a:p>
        </p:txBody>
      </p:sp>
      <p:pic>
        <p:nvPicPr>
          <p:cNvPr id="360" name="Google Shape;360;p24"/>
          <p:cNvPicPr preferRelativeResize="0"/>
          <p:nvPr/>
        </p:nvPicPr>
        <p:blipFill rotWithShape="1">
          <a:blip r:embed="rId3">
            <a:alphaModFix/>
          </a:blip>
          <a:srcRect b="0" l="0" r="0" t="0"/>
          <a:stretch/>
        </p:blipFill>
        <p:spPr>
          <a:xfrm>
            <a:off x="3925229" y="2614713"/>
            <a:ext cx="5668187" cy="40871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Principles of working with modifiers</a:t>
            </a:r>
            <a:br>
              <a:rPr lang="en-US"/>
            </a:br>
            <a:endParaRPr/>
          </a:p>
        </p:txBody>
      </p:sp>
      <p:sp>
        <p:nvSpPr>
          <p:cNvPr id="366" name="Google Shape;366;p25"/>
          <p:cNvSpPr txBox="1"/>
          <p:nvPr>
            <p:ph idx="1" type="body"/>
          </p:nvPr>
        </p:nvSpPr>
        <p:spPr>
          <a:xfrm>
            <a:off x="864220" y="1555595"/>
            <a:ext cx="8948853"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Modifier cannot be used on its own</a:t>
            </a:r>
            <a:endParaRPr/>
          </a:p>
          <a:p>
            <a:pPr indent="0" lvl="0" marL="0" rtl="0" algn="l">
              <a:lnSpc>
                <a:spcPct val="100000"/>
              </a:lnSpc>
              <a:spcBef>
                <a:spcPts val="1000"/>
              </a:spcBef>
              <a:spcAft>
                <a:spcPts val="0"/>
              </a:spcAft>
              <a:buClr>
                <a:schemeClr val="lt1"/>
              </a:buClr>
              <a:buSzPts val="2000"/>
              <a:buNone/>
            </a:pPr>
            <a:r>
              <a:rPr lang="en-US"/>
              <a:t>From the point of view of the BEM methodology, the modifier cannot be used in isolation from the block or element being modified. The modifier should change the appearance, behavior or state of the entity, and not replace it.</a:t>
            </a:r>
            <a:endParaRPr/>
          </a:p>
        </p:txBody>
      </p:sp>
      <p:pic>
        <p:nvPicPr>
          <p:cNvPr id="367" name="Google Shape;367;p25"/>
          <p:cNvPicPr preferRelativeResize="0"/>
          <p:nvPr/>
        </p:nvPicPr>
        <p:blipFill rotWithShape="1">
          <a:blip r:embed="rId3">
            <a:alphaModFix/>
          </a:blip>
          <a:srcRect b="0" l="0" r="0" t="0"/>
          <a:stretch/>
        </p:blipFill>
        <p:spPr>
          <a:xfrm>
            <a:off x="2219325" y="3270095"/>
            <a:ext cx="7753350" cy="3209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Mix</a:t>
            </a:r>
            <a:endParaRPr/>
          </a:p>
        </p:txBody>
      </p:sp>
      <p:sp>
        <p:nvSpPr>
          <p:cNvPr id="373" name="Google Shape;373;p26"/>
          <p:cNvSpPr txBox="1"/>
          <p:nvPr>
            <p:ph idx="1" type="body"/>
          </p:nvPr>
        </p:nvSpPr>
        <p:spPr>
          <a:xfrm>
            <a:off x="1087244" y="1466385"/>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A technique that allows you to use different BEM entities on the same DOM node.</a:t>
            </a:r>
            <a:endParaRPr/>
          </a:p>
          <a:p>
            <a:pPr indent="0" lvl="0" marL="0" rtl="0" algn="l">
              <a:lnSpc>
                <a:spcPct val="100000"/>
              </a:lnSpc>
              <a:spcBef>
                <a:spcPts val="1000"/>
              </a:spcBef>
              <a:spcAft>
                <a:spcPts val="0"/>
              </a:spcAft>
              <a:buClr>
                <a:schemeClr val="lt1"/>
              </a:buClr>
              <a:buSzPts val="2000"/>
              <a:buNone/>
            </a:pPr>
            <a:r>
              <a:rPr lang="en-US"/>
              <a:t>Mixes allow you to:</a:t>
            </a:r>
            <a:endParaRPr/>
          </a:p>
          <a:p>
            <a:pPr indent="-342900" lvl="0" marL="342900" rtl="0" algn="l">
              <a:lnSpc>
                <a:spcPct val="100000"/>
              </a:lnSpc>
              <a:spcBef>
                <a:spcPts val="1000"/>
              </a:spcBef>
              <a:spcAft>
                <a:spcPts val="0"/>
              </a:spcAft>
              <a:buClr>
                <a:schemeClr val="lt1"/>
              </a:buClr>
              <a:buSzPts val="2000"/>
              <a:buFont typeface="Arial"/>
              <a:buChar char="•"/>
            </a:pPr>
            <a:r>
              <a:rPr lang="en-US"/>
              <a:t>combine the behavior and styles of several entities without duplication of code;</a:t>
            </a:r>
            <a:endParaRPr/>
          </a:p>
          <a:p>
            <a:pPr indent="-342900" lvl="0" marL="342900" rtl="0" algn="l">
              <a:lnSpc>
                <a:spcPct val="100000"/>
              </a:lnSpc>
              <a:spcBef>
                <a:spcPts val="1000"/>
              </a:spcBef>
              <a:spcAft>
                <a:spcPts val="0"/>
              </a:spcAft>
              <a:buClr>
                <a:schemeClr val="lt1"/>
              </a:buClr>
              <a:buSzPts val="2000"/>
              <a:buFont typeface="Arial"/>
              <a:buChar char="•"/>
            </a:pPr>
            <a:r>
              <a:rPr lang="en-US"/>
              <a:t>create semantically new interface components based on existing ones.</a:t>
            </a:r>
            <a:endParaRPr/>
          </a:p>
        </p:txBody>
      </p:sp>
      <p:pic>
        <p:nvPicPr>
          <p:cNvPr id="374" name="Google Shape;374;p26"/>
          <p:cNvPicPr preferRelativeResize="0"/>
          <p:nvPr/>
        </p:nvPicPr>
        <p:blipFill rotWithShape="1">
          <a:blip r:embed="rId3">
            <a:alphaModFix/>
          </a:blip>
          <a:srcRect b="0" l="0" r="0" t="0"/>
          <a:stretch/>
        </p:blipFill>
        <p:spPr>
          <a:xfrm>
            <a:off x="2228850" y="3840666"/>
            <a:ext cx="7734300" cy="129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File structure</a:t>
            </a:r>
            <a:endParaRPr/>
          </a:p>
        </p:txBody>
      </p:sp>
      <p:sp>
        <p:nvSpPr>
          <p:cNvPr id="380" name="Google Shape;380;p27"/>
          <p:cNvSpPr txBox="1"/>
          <p:nvPr>
            <p:ph idx="1" type="body"/>
          </p:nvPr>
        </p:nvSpPr>
        <p:spPr>
          <a:xfrm>
            <a:off x="864220" y="1371600"/>
            <a:ext cx="10820400" cy="4259765"/>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The component approach adopted in the BEM methodology is also applied to the organization of projects in the file structure.</a:t>
            </a:r>
            <a:endParaRPr sz="1800"/>
          </a:p>
          <a:p>
            <a:pPr indent="0" lvl="0" marL="0" rtl="0" algn="l">
              <a:lnSpc>
                <a:spcPct val="100000"/>
              </a:lnSpc>
              <a:spcBef>
                <a:spcPts val="1000"/>
              </a:spcBef>
              <a:spcAft>
                <a:spcPts val="0"/>
              </a:spcAft>
              <a:buClr>
                <a:schemeClr val="lt1"/>
              </a:buClr>
              <a:buSzPts val="2000"/>
              <a:buNone/>
            </a:pPr>
            <a:r>
              <a:rPr lang="en-US"/>
              <a:t>Features:</a:t>
            </a:r>
            <a:endParaRPr/>
          </a:p>
          <a:p>
            <a:pPr indent="-342900" lvl="0" marL="342900" rtl="0" algn="l">
              <a:lnSpc>
                <a:spcPct val="100000"/>
              </a:lnSpc>
              <a:spcBef>
                <a:spcPts val="1000"/>
              </a:spcBef>
              <a:spcAft>
                <a:spcPts val="0"/>
              </a:spcAft>
              <a:buClr>
                <a:schemeClr val="lt1"/>
              </a:buClr>
              <a:buSzPts val="1800"/>
              <a:buFont typeface="Arial"/>
              <a:buChar char="•"/>
            </a:pPr>
            <a:r>
              <a:rPr lang="en-US" sz="1800"/>
              <a:t>One block - one directory.</a:t>
            </a:r>
            <a:endParaRPr sz="1800"/>
          </a:p>
          <a:p>
            <a:pPr indent="-342900" lvl="0" marL="342900" rtl="0" algn="l">
              <a:lnSpc>
                <a:spcPct val="100000"/>
              </a:lnSpc>
              <a:spcBef>
                <a:spcPts val="1000"/>
              </a:spcBef>
              <a:spcAft>
                <a:spcPts val="0"/>
              </a:spcAft>
              <a:buClr>
                <a:schemeClr val="lt1"/>
              </a:buClr>
              <a:buSzPts val="1800"/>
              <a:buFont typeface="Arial"/>
              <a:buChar char="•"/>
            </a:pPr>
            <a:r>
              <a:rPr lang="en-US" sz="1800"/>
              <a:t>The names of the block and its directory are the same. For example, the </a:t>
            </a:r>
            <a:r>
              <a:rPr lang="en-US" sz="1800">
                <a:solidFill>
                  <a:srgbClr val="FFFF00"/>
                </a:solidFill>
              </a:rPr>
              <a:t>header</a:t>
            </a:r>
            <a:r>
              <a:rPr lang="en-US" sz="1800"/>
              <a:t> block is the directory </a:t>
            </a:r>
            <a:r>
              <a:rPr lang="en-US" sz="1800">
                <a:solidFill>
                  <a:srgbClr val="FFFF00"/>
                </a:solidFill>
              </a:rPr>
              <a:t>header </a:t>
            </a:r>
            <a:endParaRPr sz="1800"/>
          </a:p>
          <a:p>
            <a:pPr indent="-342900" lvl="0" marL="342900" rtl="0" algn="l">
              <a:lnSpc>
                <a:spcPct val="100000"/>
              </a:lnSpc>
              <a:spcBef>
                <a:spcPts val="1000"/>
              </a:spcBef>
              <a:spcAft>
                <a:spcPts val="0"/>
              </a:spcAft>
              <a:buClr>
                <a:schemeClr val="lt1"/>
              </a:buClr>
              <a:buSzPts val="1800"/>
              <a:buFont typeface="Arial"/>
              <a:buChar char="•"/>
            </a:pPr>
            <a:r>
              <a:rPr lang="en-US" sz="1800"/>
              <a:t>The implementation of the block is divided into separate technology files. For example, </a:t>
            </a:r>
            <a:r>
              <a:rPr lang="en-US" sz="1800">
                <a:solidFill>
                  <a:srgbClr val="FFFF00"/>
                </a:solidFill>
              </a:rPr>
              <a:t>header.css, header.js</a:t>
            </a:r>
            <a:r>
              <a:rPr lang="en-US" sz="1800"/>
              <a:t>.</a:t>
            </a:r>
            <a:endParaRPr sz="1800"/>
          </a:p>
          <a:p>
            <a:pPr indent="-342900" lvl="0" marL="342900" rtl="0" algn="l">
              <a:lnSpc>
                <a:spcPct val="100000"/>
              </a:lnSpc>
              <a:spcBef>
                <a:spcPts val="1000"/>
              </a:spcBef>
              <a:spcAft>
                <a:spcPts val="0"/>
              </a:spcAft>
              <a:buClr>
                <a:schemeClr val="lt1"/>
              </a:buClr>
              <a:buSzPts val="1800"/>
              <a:buFont typeface="Arial"/>
              <a:buChar char="•"/>
            </a:pPr>
            <a:r>
              <a:rPr lang="en-US" sz="1800"/>
              <a:t>The block directory is the root for the subdirectories of its corresponding elements and modifiers.</a:t>
            </a:r>
            <a:endParaRPr sz="1800"/>
          </a:p>
          <a:p>
            <a:pPr indent="-342900" lvl="0" marL="342900" rtl="0" algn="l">
              <a:lnSpc>
                <a:spcPct val="100000"/>
              </a:lnSpc>
              <a:spcBef>
                <a:spcPts val="1000"/>
              </a:spcBef>
              <a:spcAft>
                <a:spcPts val="0"/>
              </a:spcAft>
              <a:buClr>
                <a:schemeClr val="lt1"/>
              </a:buClr>
              <a:buSzPts val="1800"/>
              <a:buFont typeface="Arial"/>
              <a:buChar char="•"/>
            </a:pPr>
            <a:r>
              <a:rPr lang="en-US" sz="1800"/>
              <a:t>Element directory names begin with a double underscore </a:t>
            </a:r>
            <a:r>
              <a:rPr lang="en-US" sz="1800">
                <a:solidFill>
                  <a:srgbClr val="FFFF00"/>
                </a:solidFill>
              </a:rPr>
              <a:t>(__)</a:t>
            </a:r>
            <a:r>
              <a:rPr lang="en-US" sz="1800"/>
              <a:t>. For example, </a:t>
            </a:r>
            <a:r>
              <a:rPr lang="en-US" sz="1800">
                <a:solidFill>
                  <a:srgbClr val="FFFF00"/>
                </a:solidFill>
              </a:rPr>
              <a:t>header / __ logo /</a:t>
            </a:r>
            <a:r>
              <a:rPr lang="en-US" sz="1800"/>
              <a:t>.</a:t>
            </a:r>
            <a:endParaRPr sz="1800"/>
          </a:p>
          <a:p>
            <a:pPr indent="-342900" lvl="0" marL="342900" rtl="0" algn="l">
              <a:lnSpc>
                <a:spcPct val="100000"/>
              </a:lnSpc>
              <a:spcBef>
                <a:spcPts val="1000"/>
              </a:spcBef>
              <a:spcAft>
                <a:spcPts val="0"/>
              </a:spcAft>
              <a:buClr>
                <a:schemeClr val="lt1"/>
              </a:buClr>
              <a:buSzPts val="1800"/>
              <a:buFont typeface="Arial"/>
              <a:buChar char="•"/>
            </a:pPr>
            <a:r>
              <a:rPr lang="en-US" sz="1800"/>
              <a:t>Modifier directory names begin with a single underscore </a:t>
            </a:r>
            <a:r>
              <a:rPr lang="en-US" sz="1800">
                <a:solidFill>
                  <a:srgbClr val="FFFF00"/>
                </a:solidFill>
              </a:rPr>
              <a:t>(_)</a:t>
            </a:r>
            <a:r>
              <a:rPr lang="en-US" sz="1800"/>
              <a:t>. For example, </a:t>
            </a:r>
            <a:r>
              <a:rPr lang="en-US" sz="1800">
                <a:solidFill>
                  <a:srgbClr val="FFFF00"/>
                </a:solidFill>
              </a:rPr>
              <a:t>header / _fixed /</a:t>
            </a:r>
            <a:r>
              <a:rPr lang="en-US" sz="1800"/>
              <a:t>.</a:t>
            </a:r>
            <a:endParaRPr sz="1800"/>
          </a:p>
          <a:p>
            <a:pPr indent="-342900" lvl="0" marL="342900" rtl="0" algn="l">
              <a:lnSpc>
                <a:spcPct val="100000"/>
              </a:lnSpc>
              <a:spcBef>
                <a:spcPts val="1000"/>
              </a:spcBef>
              <a:spcAft>
                <a:spcPts val="0"/>
              </a:spcAft>
              <a:buClr>
                <a:schemeClr val="lt1"/>
              </a:buClr>
              <a:buSzPts val="1800"/>
              <a:buFont typeface="Arial"/>
              <a:buChar char="•"/>
            </a:pPr>
            <a:r>
              <a:rPr lang="en-US" sz="1800"/>
              <a:t>Implementations of elements and modifiers are divided into separate technology files. For example, </a:t>
            </a:r>
            <a:r>
              <a:rPr lang="en-US" sz="1800">
                <a:solidFill>
                  <a:srgbClr val="FFFF00"/>
                </a:solidFill>
              </a:rPr>
              <a:t>header__input.js</a:t>
            </a:r>
            <a:r>
              <a:rPr lang="en-US" sz="1800"/>
              <a: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Rules for the formation of names</a:t>
            </a:r>
            <a:br>
              <a:rPr lang="en-US"/>
            </a:br>
            <a:endParaRPr/>
          </a:p>
        </p:txBody>
      </p:sp>
      <p:sp>
        <p:nvSpPr>
          <p:cNvPr id="386" name="Google Shape;386;p28"/>
          <p:cNvSpPr txBox="1"/>
          <p:nvPr>
            <p:ph idx="1" type="body"/>
          </p:nvPr>
        </p:nvSpPr>
        <p:spPr>
          <a:xfrm>
            <a:off x="1053791" y="2057400"/>
            <a:ext cx="10820400" cy="3429000"/>
          </a:xfrm>
          <a:prstGeom prst="rect">
            <a:avLst/>
          </a:prstGeom>
          <a:noFill/>
          <a:ln>
            <a:noFill/>
          </a:ln>
        </p:spPr>
        <p:txBody>
          <a:bodyPr anchorCtr="0" anchor="t" bIns="45700" lIns="0" spcFirstLastPara="1" rIns="91425" wrap="square" tIns="45700">
            <a:noAutofit/>
          </a:bodyPr>
          <a:lstStyle/>
          <a:p>
            <a:pPr indent="-342900" lvl="0" marL="342900" rtl="0" algn="l">
              <a:lnSpc>
                <a:spcPct val="100000"/>
              </a:lnSpc>
              <a:spcBef>
                <a:spcPts val="0"/>
              </a:spcBef>
              <a:spcAft>
                <a:spcPts val="0"/>
              </a:spcAft>
              <a:buClr>
                <a:schemeClr val="lt1"/>
              </a:buClr>
              <a:buSzPts val="2000"/>
              <a:buFont typeface="Arial"/>
              <a:buChar char="•"/>
            </a:pPr>
            <a:r>
              <a:rPr lang="en-US"/>
              <a:t>Names are written in lowercase Latin letters.</a:t>
            </a:r>
            <a:endParaRPr/>
          </a:p>
          <a:p>
            <a:pPr indent="-342900" lvl="0" marL="342900" rtl="0" algn="l">
              <a:lnSpc>
                <a:spcPct val="100000"/>
              </a:lnSpc>
              <a:spcBef>
                <a:spcPts val="1000"/>
              </a:spcBef>
              <a:spcAft>
                <a:spcPts val="0"/>
              </a:spcAft>
              <a:buClr>
                <a:schemeClr val="lt1"/>
              </a:buClr>
              <a:buSzPts val="2000"/>
              <a:buFont typeface="Arial"/>
              <a:buChar char="•"/>
            </a:pPr>
            <a:r>
              <a:rPr lang="en-US"/>
              <a:t>A hyphen (-) is used to separate words in names.</a:t>
            </a:r>
            <a:endParaRPr/>
          </a:p>
          <a:p>
            <a:pPr indent="-342900" lvl="0" marL="342900" rtl="0" algn="l">
              <a:lnSpc>
                <a:spcPct val="100000"/>
              </a:lnSpc>
              <a:spcBef>
                <a:spcPts val="1000"/>
              </a:spcBef>
              <a:spcAft>
                <a:spcPts val="0"/>
              </a:spcAft>
              <a:buClr>
                <a:schemeClr val="lt1"/>
              </a:buClr>
              <a:buSzPts val="2000"/>
              <a:buFont typeface="Arial"/>
              <a:buChar char="•"/>
            </a:pPr>
            <a:r>
              <a:rPr lang="en-US"/>
              <a:t>A block name defines the namespace for its elements and modifiers.</a:t>
            </a:r>
            <a:endParaRPr/>
          </a:p>
          <a:p>
            <a:pPr indent="-342900" lvl="0" marL="342900" rtl="0" algn="l">
              <a:lnSpc>
                <a:spcPct val="100000"/>
              </a:lnSpc>
              <a:spcBef>
                <a:spcPts val="1000"/>
              </a:spcBef>
              <a:spcAft>
                <a:spcPts val="0"/>
              </a:spcAft>
              <a:buClr>
                <a:schemeClr val="lt1"/>
              </a:buClr>
              <a:buSzPts val="2000"/>
              <a:buFont typeface="Arial"/>
              <a:buChar char="•"/>
            </a:pPr>
            <a:r>
              <a:rPr lang="en-US"/>
              <a:t>The element name is separated from the block name by two underscores (__).</a:t>
            </a:r>
            <a:endParaRPr/>
          </a:p>
          <a:p>
            <a:pPr indent="-342900" lvl="0" marL="342900" rtl="0" algn="l">
              <a:lnSpc>
                <a:spcPct val="100000"/>
              </a:lnSpc>
              <a:spcBef>
                <a:spcPts val="1000"/>
              </a:spcBef>
              <a:spcAft>
                <a:spcPts val="0"/>
              </a:spcAft>
              <a:buClr>
                <a:schemeClr val="lt1"/>
              </a:buClr>
              <a:buSzPts val="2000"/>
              <a:buFont typeface="Arial"/>
              <a:buChar char="•"/>
            </a:pPr>
            <a:r>
              <a:rPr lang="en-US"/>
              <a:t>The name of the modifier is separated from the name of the block or element by a single underscore (_).</a:t>
            </a:r>
            <a:endParaRPr/>
          </a:p>
          <a:p>
            <a:pPr indent="-342900" lvl="0" marL="342900" rtl="0" algn="l">
              <a:lnSpc>
                <a:spcPct val="100000"/>
              </a:lnSpc>
              <a:spcBef>
                <a:spcPts val="1000"/>
              </a:spcBef>
              <a:spcAft>
                <a:spcPts val="0"/>
              </a:spcAft>
              <a:buClr>
                <a:schemeClr val="lt1"/>
              </a:buClr>
              <a:buSzPts val="2000"/>
              <a:buFont typeface="Arial"/>
              <a:buChar char="•"/>
            </a:pPr>
            <a:r>
              <a:rPr lang="en-US"/>
              <a:t>The modifier value is separated from the modifier name with one underscore (_).</a:t>
            </a:r>
            <a:endParaRPr/>
          </a:p>
          <a:p>
            <a:pPr indent="-342900" lvl="0" marL="342900" rtl="0" algn="l">
              <a:lnSpc>
                <a:spcPct val="100000"/>
              </a:lnSpc>
              <a:spcBef>
                <a:spcPts val="1000"/>
              </a:spcBef>
              <a:spcAft>
                <a:spcPts val="0"/>
              </a:spcAft>
              <a:buClr>
                <a:schemeClr val="lt1"/>
              </a:buClr>
              <a:buSzPts val="2000"/>
              <a:buFont typeface="Arial"/>
              <a:buChar char="•"/>
            </a:pPr>
            <a:r>
              <a:rPr lang="en-US"/>
              <a:t>The value of Boolean modifiers is not indicated in the name.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BEM Summary</a:t>
            </a:r>
            <a:endParaRPr/>
          </a:p>
        </p:txBody>
      </p:sp>
      <p:sp>
        <p:nvSpPr>
          <p:cNvPr id="392" name="Google Shape;392;p29"/>
          <p:cNvSpPr txBox="1"/>
          <p:nvPr>
            <p:ph idx="1" type="body"/>
          </p:nvPr>
        </p:nvSpPr>
        <p:spPr>
          <a:xfrm>
            <a:off x="1031488" y="2001644"/>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400"/>
              <a:buNone/>
            </a:pPr>
            <a:r>
              <a:rPr lang="en-US" sz="2400"/>
              <a:t>BEM solves such issues as</a:t>
            </a:r>
            <a:endParaRPr sz="2400"/>
          </a:p>
          <a:p>
            <a:pPr indent="-342900" lvl="0" marL="342900" rtl="0" algn="l">
              <a:lnSpc>
                <a:spcPct val="100000"/>
              </a:lnSpc>
              <a:spcBef>
                <a:spcPts val="1000"/>
              </a:spcBef>
              <a:spcAft>
                <a:spcPts val="0"/>
              </a:spcAft>
              <a:buClr>
                <a:schemeClr val="lt1"/>
              </a:buClr>
              <a:buSzPts val="2400"/>
              <a:buFont typeface="Arial"/>
              <a:buChar char="•"/>
            </a:pPr>
            <a:r>
              <a:rPr lang="en-US" sz="2400"/>
              <a:t>How to simplify code and facilitate refactoring</a:t>
            </a:r>
            <a:endParaRPr/>
          </a:p>
          <a:p>
            <a:pPr indent="-342900" lvl="0" marL="342900" rtl="0" algn="l">
              <a:lnSpc>
                <a:spcPct val="100000"/>
              </a:lnSpc>
              <a:spcBef>
                <a:spcPts val="1000"/>
              </a:spcBef>
              <a:spcAft>
                <a:spcPts val="0"/>
              </a:spcAft>
              <a:buClr>
                <a:schemeClr val="lt1"/>
              </a:buClr>
              <a:buSzPts val="2400"/>
              <a:buFont typeface="Arial"/>
              <a:buChar char="•"/>
            </a:pPr>
            <a:r>
              <a:rPr lang="en-US" sz="2400"/>
              <a:t>How to get self-documenting code</a:t>
            </a:r>
            <a:endParaRPr/>
          </a:p>
          <a:p>
            <a:pPr indent="-342900" lvl="0" marL="342900" rtl="0" algn="l">
              <a:lnSpc>
                <a:spcPct val="100000"/>
              </a:lnSpc>
              <a:spcBef>
                <a:spcPts val="1000"/>
              </a:spcBef>
              <a:spcAft>
                <a:spcPts val="0"/>
              </a:spcAft>
              <a:buClr>
                <a:schemeClr val="lt1"/>
              </a:buClr>
              <a:buSzPts val="2400"/>
              <a:buFont typeface="Arial"/>
              <a:buChar char="•"/>
            </a:pPr>
            <a:r>
              <a:rPr lang="en-US" sz="2400"/>
              <a:t>How to start reusing code and avoiding the mutual influence of components on each other</a:t>
            </a:r>
            <a:endParaRPr/>
          </a:p>
          <a:p>
            <a:pPr indent="-342900" lvl="0" marL="342900" rtl="0" algn="l">
              <a:lnSpc>
                <a:spcPct val="100000"/>
              </a:lnSpc>
              <a:spcBef>
                <a:spcPts val="1000"/>
              </a:spcBef>
              <a:spcAft>
                <a:spcPts val="0"/>
              </a:spcAft>
              <a:buClr>
                <a:schemeClr val="lt1"/>
              </a:buClr>
              <a:buSzPts val="2400"/>
              <a:buFont typeface="Arial"/>
              <a:buChar char="•"/>
            </a:pPr>
            <a:r>
              <a:rPr lang="en-US" sz="2400"/>
              <a:t>How to place multiple entities on the same DOM node and avoid Copy-Paste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
          <p:cNvSpPr txBox="1"/>
          <p:nvPr>
            <p:ph idx="1" type="body"/>
          </p:nvPr>
        </p:nvSpPr>
        <p:spPr>
          <a:xfrm>
            <a:off x="800100" y="1623050"/>
            <a:ext cx="1457400" cy="4344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b="1" lang="en-US" sz="2000"/>
              <a:t>Package</a:t>
            </a:r>
            <a:endParaRPr/>
          </a:p>
          <a:p>
            <a:pPr indent="0" lvl="0" marL="0" rtl="0" algn="l">
              <a:lnSpc>
                <a:spcPct val="100000"/>
              </a:lnSpc>
              <a:spcBef>
                <a:spcPts val="1000"/>
              </a:spcBef>
              <a:spcAft>
                <a:spcPts val="0"/>
              </a:spcAft>
              <a:buClr>
                <a:schemeClr val="lt1"/>
              </a:buClr>
              <a:buSzPts val="2000"/>
              <a:buNone/>
            </a:pPr>
            <a:r>
              <a:t/>
            </a:r>
            <a:endParaRPr sz="2000"/>
          </a:p>
        </p:txBody>
      </p:sp>
      <p:sp>
        <p:nvSpPr>
          <p:cNvPr id="186" name="Google Shape;186;p3"/>
          <p:cNvSpPr txBox="1"/>
          <p:nvPr>
            <p:ph idx="2" type="body"/>
          </p:nvPr>
        </p:nvSpPr>
        <p:spPr>
          <a:xfrm>
            <a:off x="800100" y="2057400"/>
            <a:ext cx="3680460"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To use Pug in your own JavaScript projects:</a:t>
            </a:r>
            <a:endParaRPr/>
          </a:p>
        </p:txBody>
      </p:sp>
      <p:sp>
        <p:nvSpPr>
          <p:cNvPr id="187" name="Google Shape;18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PUG </a:t>
            </a:r>
            <a:r>
              <a:rPr b="1" lang="en-US"/>
              <a:t>Installation</a:t>
            </a:r>
            <a:br>
              <a:rPr b="1" lang="en-US"/>
            </a:br>
            <a:endParaRPr/>
          </a:p>
        </p:txBody>
      </p:sp>
      <p:sp>
        <p:nvSpPr>
          <p:cNvPr id="188" name="Google Shape;188;p3"/>
          <p:cNvSpPr txBox="1"/>
          <p:nvPr>
            <p:ph idx="1" type="body"/>
          </p:nvPr>
        </p:nvSpPr>
        <p:spPr>
          <a:xfrm>
            <a:off x="6507472" y="1623050"/>
            <a:ext cx="2062500" cy="4344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b="1" lang="en-US"/>
              <a:t>Command Line</a:t>
            </a:r>
            <a:endParaRPr/>
          </a:p>
          <a:p>
            <a:pPr indent="0" lvl="0" marL="0" rtl="0" algn="l">
              <a:lnSpc>
                <a:spcPct val="100000"/>
              </a:lnSpc>
              <a:spcBef>
                <a:spcPts val="1000"/>
              </a:spcBef>
              <a:spcAft>
                <a:spcPts val="0"/>
              </a:spcAft>
              <a:buClr>
                <a:schemeClr val="lt1"/>
              </a:buClr>
              <a:buSzPts val="2000"/>
              <a:buNone/>
            </a:pPr>
            <a:r>
              <a:t/>
            </a:r>
            <a:endParaRPr sz="2000"/>
          </a:p>
        </p:txBody>
      </p:sp>
      <p:sp>
        <p:nvSpPr>
          <p:cNvPr id="189" name="Google Shape;189;p3"/>
          <p:cNvSpPr txBox="1"/>
          <p:nvPr>
            <p:ph idx="2" type="body"/>
          </p:nvPr>
        </p:nvSpPr>
        <p:spPr>
          <a:xfrm>
            <a:off x="6507480" y="2057400"/>
            <a:ext cx="4316730"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After installing the latest version of Node.js, install with:</a:t>
            </a:r>
            <a:endParaRPr sz="1800"/>
          </a:p>
        </p:txBody>
      </p:sp>
      <p:sp>
        <p:nvSpPr>
          <p:cNvPr id="190" name="Google Shape;190;p3"/>
          <p:cNvSpPr txBox="1"/>
          <p:nvPr>
            <p:ph idx="2" type="body"/>
          </p:nvPr>
        </p:nvSpPr>
        <p:spPr>
          <a:xfrm>
            <a:off x="6507480" y="3428997"/>
            <a:ext cx="4316730"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and run with</a:t>
            </a:r>
            <a:endParaRPr sz="1800"/>
          </a:p>
        </p:txBody>
      </p:sp>
      <p:pic>
        <p:nvPicPr>
          <p:cNvPr id="191" name="Google Shape;191;p3"/>
          <p:cNvPicPr preferRelativeResize="0"/>
          <p:nvPr/>
        </p:nvPicPr>
        <p:blipFill rotWithShape="1">
          <a:blip r:embed="rId3">
            <a:alphaModFix/>
          </a:blip>
          <a:srcRect b="0" l="0" r="0" t="0"/>
          <a:stretch/>
        </p:blipFill>
        <p:spPr>
          <a:xfrm>
            <a:off x="800138" y="2986080"/>
            <a:ext cx="1457325" cy="457200"/>
          </a:xfrm>
          <a:prstGeom prst="rect">
            <a:avLst/>
          </a:prstGeom>
          <a:noFill/>
          <a:ln>
            <a:noFill/>
          </a:ln>
        </p:spPr>
      </p:pic>
      <p:pic>
        <p:nvPicPr>
          <p:cNvPr id="192" name="Google Shape;192;p3"/>
          <p:cNvPicPr preferRelativeResize="0"/>
          <p:nvPr/>
        </p:nvPicPr>
        <p:blipFill rotWithShape="1">
          <a:blip r:embed="rId4">
            <a:alphaModFix/>
          </a:blip>
          <a:srcRect b="0" l="0" r="0" t="0"/>
          <a:stretch/>
        </p:blipFill>
        <p:spPr>
          <a:xfrm>
            <a:off x="6507480" y="2743211"/>
            <a:ext cx="1962150" cy="485775"/>
          </a:xfrm>
          <a:prstGeom prst="rect">
            <a:avLst/>
          </a:prstGeom>
          <a:noFill/>
          <a:ln>
            <a:noFill/>
          </a:ln>
        </p:spPr>
      </p:pic>
      <p:pic>
        <p:nvPicPr>
          <p:cNvPr id="193" name="Google Shape;193;p3"/>
          <p:cNvPicPr preferRelativeResize="0"/>
          <p:nvPr/>
        </p:nvPicPr>
        <p:blipFill rotWithShape="1">
          <a:blip r:embed="rId5">
            <a:alphaModFix/>
          </a:blip>
          <a:srcRect b="0" l="0" r="0" t="0"/>
          <a:stretch/>
        </p:blipFill>
        <p:spPr>
          <a:xfrm>
            <a:off x="6507480" y="4014784"/>
            <a:ext cx="1190625" cy="542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b="1" lang="en-US"/>
              <a:t>Syntax</a:t>
            </a:r>
            <a:br>
              <a:rPr b="1" lang="en-US"/>
            </a:br>
            <a:endParaRPr/>
          </a:p>
        </p:txBody>
      </p:sp>
      <p:sp>
        <p:nvSpPr>
          <p:cNvPr id="199" name="Google Shape;199;p4"/>
          <p:cNvSpPr txBox="1"/>
          <p:nvPr>
            <p:ph idx="1" type="body"/>
          </p:nvPr>
        </p:nvSpPr>
        <p:spPr>
          <a:xfrm>
            <a:off x="685800" y="1600200"/>
            <a:ext cx="4480560" cy="40005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is a clean, whitespace sensitive syntax for writing HTML. Here is a simple example:</a:t>
            </a:r>
            <a:endParaRPr/>
          </a:p>
        </p:txBody>
      </p:sp>
      <p:sp>
        <p:nvSpPr>
          <p:cNvPr id="200" name="Google Shape;200;p4"/>
          <p:cNvSpPr txBox="1"/>
          <p:nvPr/>
        </p:nvSpPr>
        <p:spPr>
          <a:xfrm>
            <a:off x="6446520" y="1600200"/>
            <a:ext cx="40233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Open Sans"/>
                <a:ea typeface="Open Sans"/>
                <a:cs typeface="Open Sans"/>
                <a:sym typeface="Open Sans"/>
              </a:rPr>
              <a:t>Pug transforms the above to:</a:t>
            </a:r>
            <a:endParaRPr sz="2000">
              <a:solidFill>
                <a:schemeClr val="lt1"/>
              </a:solidFill>
              <a:latin typeface="Open Sans"/>
              <a:ea typeface="Open Sans"/>
              <a:cs typeface="Open Sans"/>
              <a:sym typeface="Open Sans"/>
            </a:endParaRPr>
          </a:p>
        </p:txBody>
      </p:sp>
      <p:pic>
        <p:nvPicPr>
          <p:cNvPr id="201" name="Google Shape;201;p4"/>
          <p:cNvPicPr preferRelativeResize="0"/>
          <p:nvPr/>
        </p:nvPicPr>
        <p:blipFill rotWithShape="1">
          <a:blip r:embed="rId3">
            <a:alphaModFix/>
          </a:blip>
          <a:srcRect b="0" l="0" r="0" t="0"/>
          <a:stretch/>
        </p:blipFill>
        <p:spPr>
          <a:xfrm>
            <a:off x="621030" y="2584848"/>
            <a:ext cx="4610100" cy="3076575"/>
          </a:xfrm>
          <a:prstGeom prst="rect">
            <a:avLst/>
          </a:prstGeom>
          <a:noFill/>
          <a:ln>
            <a:noFill/>
          </a:ln>
        </p:spPr>
      </p:pic>
      <p:pic>
        <p:nvPicPr>
          <p:cNvPr id="202" name="Google Shape;202;p4"/>
          <p:cNvPicPr preferRelativeResize="0"/>
          <p:nvPr/>
        </p:nvPicPr>
        <p:blipFill rotWithShape="1">
          <a:blip r:embed="rId4">
            <a:alphaModFix/>
          </a:blip>
          <a:srcRect b="0" l="0" r="0" t="0"/>
          <a:stretch/>
        </p:blipFill>
        <p:spPr>
          <a:xfrm>
            <a:off x="6446520" y="2584848"/>
            <a:ext cx="4533900" cy="30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Tags</a:t>
            </a:r>
            <a:endParaRPr/>
          </a:p>
        </p:txBody>
      </p:sp>
      <p:sp>
        <p:nvSpPr>
          <p:cNvPr id="208" name="Google Shape;208;p5"/>
          <p:cNvSpPr txBox="1"/>
          <p:nvPr>
            <p:ph idx="1" type="body"/>
          </p:nvPr>
        </p:nvSpPr>
        <p:spPr>
          <a:xfrm>
            <a:off x="960120" y="1508760"/>
            <a:ext cx="838962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does not have closing tags, instead it uses strict tabs (or indents) to determine the nesting of tags. To close the tags at the end you need to add the symbol </a:t>
            </a:r>
            <a:r>
              <a:rPr lang="en-US">
                <a:solidFill>
                  <a:srgbClr val="FFFF00"/>
                </a:solidFill>
              </a:rPr>
              <a:t>/</a:t>
            </a:r>
            <a:endParaRPr>
              <a:solidFill>
                <a:srgbClr val="FFFF00"/>
              </a:solidFill>
            </a:endParaRPr>
          </a:p>
        </p:txBody>
      </p:sp>
      <p:pic>
        <p:nvPicPr>
          <p:cNvPr id="209" name="Google Shape;209;p5"/>
          <p:cNvPicPr preferRelativeResize="0"/>
          <p:nvPr/>
        </p:nvPicPr>
        <p:blipFill rotWithShape="1">
          <a:blip r:embed="rId3">
            <a:alphaModFix/>
          </a:blip>
          <a:srcRect b="0" l="0" r="0" t="0"/>
          <a:stretch/>
        </p:blipFill>
        <p:spPr>
          <a:xfrm>
            <a:off x="1558031" y="3309450"/>
            <a:ext cx="1585219" cy="1799760"/>
          </a:xfrm>
          <a:prstGeom prst="rect">
            <a:avLst/>
          </a:prstGeom>
          <a:noFill/>
          <a:ln>
            <a:noFill/>
          </a:ln>
        </p:spPr>
      </p:pic>
      <p:pic>
        <p:nvPicPr>
          <p:cNvPr id="210" name="Google Shape;210;p5"/>
          <p:cNvPicPr preferRelativeResize="0"/>
          <p:nvPr/>
        </p:nvPicPr>
        <p:blipFill rotWithShape="1">
          <a:blip r:embed="rId4">
            <a:alphaModFix/>
          </a:blip>
          <a:srcRect b="0" l="0" r="0" t="0"/>
          <a:stretch/>
        </p:blipFill>
        <p:spPr>
          <a:xfrm>
            <a:off x="6528435" y="3309449"/>
            <a:ext cx="1776170" cy="17654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6"/>
          <p:cNvSpPr txBox="1"/>
          <p:nvPr>
            <p:ph idx="1" type="body"/>
          </p:nvPr>
        </p:nvSpPr>
        <p:spPr>
          <a:xfrm>
            <a:off x="891540" y="1588771"/>
            <a:ext cx="5646420" cy="48006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You can insert elements in HTML syntax directly into Pug</a:t>
            </a:r>
            <a:endParaRPr sz="2000"/>
          </a:p>
        </p:txBody>
      </p:sp>
      <p:sp>
        <p:nvSpPr>
          <p:cNvPr id="216" name="Google Shape;216;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Text</a:t>
            </a:r>
            <a:endParaRPr/>
          </a:p>
        </p:txBody>
      </p:sp>
      <p:pic>
        <p:nvPicPr>
          <p:cNvPr id="217" name="Google Shape;217;p6"/>
          <p:cNvPicPr preferRelativeResize="0"/>
          <p:nvPr/>
        </p:nvPicPr>
        <p:blipFill rotWithShape="1">
          <a:blip r:embed="rId3">
            <a:alphaModFix/>
          </a:blip>
          <a:srcRect b="0" l="0" r="0" t="0"/>
          <a:stretch/>
        </p:blipFill>
        <p:spPr>
          <a:xfrm>
            <a:off x="891540" y="3200400"/>
            <a:ext cx="3595726" cy="1003935"/>
          </a:xfrm>
          <a:prstGeom prst="rect">
            <a:avLst/>
          </a:prstGeom>
          <a:noFill/>
          <a:ln>
            <a:noFill/>
          </a:ln>
        </p:spPr>
      </p:pic>
      <p:pic>
        <p:nvPicPr>
          <p:cNvPr id="218" name="Google Shape;218;p6"/>
          <p:cNvPicPr preferRelativeResize="0"/>
          <p:nvPr/>
        </p:nvPicPr>
        <p:blipFill rotWithShape="1">
          <a:blip r:embed="rId4">
            <a:alphaModFix/>
          </a:blip>
          <a:srcRect b="0" l="0" r="0" t="0"/>
          <a:stretch/>
        </p:blipFill>
        <p:spPr>
          <a:xfrm>
            <a:off x="6537960" y="3194685"/>
            <a:ext cx="3724275"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Attributes</a:t>
            </a:r>
            <a:endParaRPr/>
          </a:p>
        </p:txBody>
      </p:sp>
      <p:sp>
        <p:nvSpPr>
          <p:cNvPr id="224" name="Google Shape;224;p7"/>
          <p:cNvSpPr txBox="1"/>
          <p:nvPr>
            <p:ph idx="1" type="body"/>
          </p:nvPr>
        </p:nvSpPr>
        <p:spPr>
          <a:xfrm>
            <a:off x="897673" y="1555595"/>
            <a:ext cx="7856034" cy="440473"/>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You can embed JavaScript code in Pug, so the constructs shown below are possible.</a:t>
            </a:r>
            <a:endParaRPr/>
          </a:p>
        </p:txBody>
      </p:sp>
      <p:pic>
        <p:nvPicPr>
          <p:cNvPr id="225" name="Google Shape;225;p7"/>
          <p:cNvPicPr preferRelativeResize="0"/>
          <p:nvPr/>
        </p:nvPicPr>
        <p:blipFill rotWithShape="1">
          <a:blip r:embed="rId3">
            <a:alphaModFix/>
          </a:blip>
          <a:srcRect b="0" l="0" r="0" t="0"/>
          <a:stretch/>
        </p:blipFill>
        <p:spPr>
          <a:xfrm>
            <a:off x="897673" y="2605668"/>
            <a:ext cx="3543300" cy="1066800"/>
          </a:xfrm>
          <a:prstGeom prst="rect">
            <a:avLst/>
          </a:prstGeom>
          <a:noFill/>
          <a:ln>
            <a:noFill/>
          </a:ln>
        </p:spPr>
      </p:pic>
      <p:pic>
        <p:nvPicPr>
          <p:cNvPr id="226" name="Google Shape;226;p7"/>
          <p:cNvPicPr preferRelativeResize="0"/>
          <p:nvPr/>
        </p:nvPicPr>
        <p:blipFill rotWithShape="1">
          <a:blip r:embed="rId4">
            <a:alphaModFix/>
          </a:blip>
          <a:srcRect b="0" l="0" r="0" t="0"/>
          <a:stretch/>
        </p:blipFill>
        <p:spPr>
          <a:xfrm>
            <a:off x="6941286" y="2605668"/>
            <a:ext cx="2651156" cy="1066800"/>
          </a:xfrm>
          <a:prstGeom prst="rect">
            <a:avLst/>
          </a:prstGeom>
          <a:noFill/>
          <a:ln>
            <a:noFill/>
          </a:ln>
        </p:spPr>
      </p:pic>
      <p:pic>
        <p:nvPicPr>
          <p:cNvPr id="227" name="Google Shape;227;p7"/>
          <p:cNvPicPr preferRelativeResize="0"/>
          <p:nvPr/>
        </p:nvPicPr>
        <p:blipFill rotWithShape="1">
          <a:blip r:embed="rId5">
            <a:alphaModFix/>
          </a:blip>
          <a:srcRect b="0" l="0" r="0" t="0"/>
          <a:stretch/>
        </p:blipFill>
        <p:spPr>
          <a:xfrm>
            <a:off x="1773973" y="4282068"/>
            <a:ext cx="1790700" cy="1819275"/>
          </a:xfrm>
          <a:prstGeom prst="rect">
            <a:avLst/>
          </a:prstGeom>
          <a:noFill/>
          <a:ln>
            <a:noFill/>
          </a:ln>
        </p:spPr>
      </p:pic>
      <p:pic>
        <p:nvPicPr>
          <p:cNvPr id="228" name="Google Shape;228;p7"/>
          <p:cNvPicPr preferRelativeResize="0"/>
          <p:nvPr/>
        </p:nvPicPr>
        <p:blipFill rotWithShape="1">
          <a:blip r:embed="rId6">
            <a:alphaModFix/>
          </a:blip>
          <a:srcRect b="0" l="0" r="0" t="0"/>
          <a:stretch/>
        </p:blipFill>
        <p:spPr>
          <a:xfrm>
            <a:off x="5933239" y="4525188"/>
            <a:ext cx="4667250" cy="101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Switch Case</a:t>
            </a:r>
            <a:endParaRPr/>
          </a:p>
        </p:txBody>
      </p:sp>
      <p:sp>
        <p:nvSpPr>
          <p:cNvPr id="234" name="Google Shape;234;p8"/>
          <p:cNvSpPr txBox="1"/>
          <p:nvPr>
            <p:ph idx="1" type="body"/>
          </p:nvPr>
        </p:nvSpPr>
        <p:spPr>
          <a:xfrm>
            <a:off x="830766" y="1622502"/>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Pug supports a switch case, which is a more visual way to compare an expression with multiple options at once.</a:t>
            </a:r>
            <a:endParaRPr/>
          </a:p>
        </p:txBody>
      </p:sp>
      <p:pic>
        <p:nvPicPr>
          <p:cNvPr id="235" name="Google Shape;235;p8"/>
          <p:cNvPicPr preferRelativeResize="0"/>
          <p:nvPr/>
        </p:nvPicPr>
        <p:blipFill rotWithShape="1">
          <a:blip r:embed="rId3">
            <a:alphaModFix/>
          </a:blip>
          <a:srcRect b="0" l="0" r="0" t="0"/>
          <a:stretch/>
        </p:blipFill>
        <p:spPr>
          <a:xfrm>
            <a:off x="1259506" y="2985853"/>
            <a:ext cx="2960613" cy="2316550"/>
          </a:xfrm>
          <a:prstGeom prst="rect">
            <a:avLst/>
          </a:prstGeom>
          <a:noFill/>
          <a:ln>
            <a:noFill/>
          </a:ln>
        </p:spPr>
      </p:pic>
      <p:pic>
        <p:nvPicPr>
          <p:cNvPr id="236" name="Google Shape;236;p8"/>
          <p:cNvPicPr preferRelativeResize="0"/>
          <p:nvPr/>
        </p:nvPicPr>
        <p:blipFill rotWithShape="1">
          <a:blip r:embed="rId4">
            <a:alphaModFix/>
          </a:blip>
          <a:srcRect b="0" l="0" r="0" t="0"/>
          <a:stretch/>
        </p:blipFill>
        <p:spPr>
          <a:xfrm>
            <a:off x="7101933" y="3557240"/>
            <a:ext cx="2418396" cy="1096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Loops</a:t>
            </a:r>
            <a:endParaRPr/>
          </a:p>
        </p:txBody>
      </p:sp>
      <p:pic>
        <p:nvPicPr>
          <p:cNvPr id="242" name="Google Shape;242;p9"/>
          <p:cNvPicPr preferRelativeResize="0"/>
          <p:nvPr/>
        </p:nvPicPr>
        <p:blipFill rotWithShape="1">
          <a:blip r:embed="rId3">
            <a:alphaModFix/>
          </a:blip>
          <a:srcRect b="0" l="0" r="0" t="0"/>
          <a:stretch/>
        </p:blipFill>
        <p:spPr>
          <a:xfrm>
            <a:off x="1112566" y="1799993"/>
            <a:ext cx="3409950" cy="1295400"/>
          </a:xfrm>
          <a:prstGeom prst="rect">
            <a:avLst/>
          </a:prstGeom>
          <a:noFill/>
          <a:ln>
            <a:noFill/>
          </a:ln>
        </p:spPr>
      </p:pic>
      <p:pic>
        <p:nvPicPr>
          <p:cNvPr id="243" name="Google Shape;243;p9"/>
          <p:cNvPicPr preferRelativeResize="0"/>
          <p:nvPr/>
        </p:nvPicPr>
        <p:blipFill rotWithShape="1">
          <a:blip r:embed="rId4">
            <a:alphaModFix/>
          </a:blip>
          <a:srcRect b="0" l="0" r="0" t="0"/>
          <a:stretch/>
        </p:blipFill>
        <p:spPr>
          <a:xfrm>
            <a:off x="7574117" y="1638068"/>
            <a:ext cx="1704975" cy="1619250"/>
          </a:xfrm>
          <a:prstGeom prst="rect">
            <a:avLst/>
          </a:prstGeom>
          <a:noFill/>
          <a:ln>
            <a:noFill/>
          </a:ln>
        </p:spPr>
      </p:pic>
      <p:pic>
        <p:nvPicPr>
          <p:cNvPr id="244" name="Google Shape;244;p9"/>
          <p:cNvPicPr preferRelativeResize="0"/>
          <p:nvPr/>
        </p:nvPicPr>
        <p:blipFill rotWithShape="1">
          <a:blip r:embed="rId5">
            <a:alphaModFix/>
          </a:blip>
          <a:srcRect b="0" l="0" r="0" t="0"/>
          <a:stretch/>
        </p:blipFill>
        <p:spPr>
          <a:xfrm>
            <a:off x="1665016" y="3710916"/>
            <a:ext cx="2305050" cy="1800225"/>
          </a:xfrm>
          <a:prstGeom prst="rect">
            <a:avLst/>
          </a:prstGeom>
          <a:noFill/>
          <a:ln>
            <a:noFill/>
          </a:ln>
        </p:spPr>
      </p:pic>
      <p:pic>
        <p:nvPicPr>
          <p:cNvPr id="245" name="Google Shape;245;p9"/>
          <p:cNvPicPr preferRelativeResize="0"/>
          <p:nvPr/>
        </p:nvPicPr>
        <p:blipFill rotWithShape="1">
          <a:blip r:embed="rId6">
            <a:alphaModFix/>
          </a:blip>
          <a:srcRect b="0" l="0" r="0" t="0"/>
          <a:stretch/>
        </p:blipFill>
        <p:spPr>
          <a:xfrm>
            <a:off x="7207404" y="3996665"/>
            <a:ext cx="2438400" cy="12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