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 id="2147483660"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6858000" cx="12192000"/>
  <p:notesSz cx="6858000" cy="9144000"/>
  <p:embeddedFontLst>
    <p:embeddedFont>
      <p:font typeface="Proxima Nova Extrabold"/>
      <p:bold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79">
          <p15:clr>
            <a:srgbClr val="A4A3A4"/>
          </p15:clr>
        </p15:guide>
        <p15:guide id="2" pos="688">
          <p15:clr>
            <a:srgbClr val="A4A3A4"/>
          </p15:clr>
        </p15:guide>
        <p15:guide id="3" orient="horz" pos="1729">
          <p15:clr>
            <a:srgbClr val="A4A3A4"/>
          </p15:clr>
        </p15:guide>
        <p15:guide id="4" pos="7242">
          <p15:clr>
            <a:srgbClr val="A4A3A4"/>
          </p15:clr>
        </p15:guide>
        <p15:guide id="5" orient="horz" pos="1298">
          <p15:clr>
            <a:srgbClr val="A4A3A4"/>
          </p15:clr>
        </p15:guide>
      </p15:sldGuideLst>
    </p:ext>
    <p:ext uri="http://customooxmlschemas.google.com/">
      <go:slidesCustomData xmlns:go="http://customooxmlschemas.google.com/" r:id="rId40" roundtripDataSignature="AMtx7mjFGNsWNkdCI3VnB8uUEN2TelvV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979" orient="horz"/>
        <p:guide pos="688"/>
        <p:guide pos="1729" orient="horz"/>
        <p:guide pos="7242"/>
        <p:guide pos="1298" orient="horz"/>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ProximaNovaExtrabold-bold.fntdata"/><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OpenSans-bold.fntdata"/><Relationship Id="rId14" Type="http://schemas.openxmlformats.org/officeDocument/2006/relationships/slide" Target="slides/slide7.xml"/><Relationship Id="rId36" Type="http://schemas.openxmlformats.org/officeDocument/2006/relationships/font" Target="fonts/OpenSans-regular.fntdata"/><Relationship Id="rId17" Type="http://schemas.openxmlformats.org/officeDocument/2006/relationships/slide" Target="slides/slide10.xml"/><Relationship Id="rId39" Type="http://schemas.openxmlformats.org/officeDocument/2006/relationships/font" Target="fonts/OpenSans-boldItalic.fntdata"/><Relationship Id="rId16" Type="http://schemas.openxmlformats.org/officeDocument/2006/relationships/slide" Target="slides/slide9.xml"/><Relationship Id="rId38" Type="http://schemas.openxmlformats.org/officeDocument/2006/relationships/font" Target="fonts/OpenSans-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1" name="Google Shape;23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0" name="Google Shape;24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7" name="Google Shape;24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5" name="Google Shape;25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2" name="Google Shape;26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9" name="Google Shape;26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6" name="Google Shape;27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3" name="Google Shape;28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0" name="Google Shape;29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8" name="Google Shape;29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6" name="Google Shape;17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4" name="Google Shape;30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0" name="Google Shape;31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7" name="Google Shape;31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4" name="Google Shape;32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1" name="Google Shape;33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8" name="Google Shape;33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5" name="Google Shape;34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2" name="Google Shape;35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3" name="Google Shape;18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8" name="Google Shape;18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5" name="Google Shape;19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4" name="Google Shape;20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1" name="Google Shape;21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9" name="Google Shape;21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4" name="Google Shape;22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SLIDE-GRADIENT-1">
  <p:cSld name="TITLE-SLIDE-GRADIENT-1">
    <p:bg>
      <p:bgPr>
        <a:gradFill>
          <a:gsLst>
            <a:gs pos="0">
              <a:srgbClr val="8F2585"/>
            </a:gs>
            <a:gs pos="100000">
              <a:srgbClr val="F26D26"/>
            </a:gs>
          </a:gsLst>
          <a:lin ang="10800000" scaled="0"/>
        </a:gradFill>
      </p:bgPr>
    </p:bg>
    <p:spTree>
      <p:nvGrpSpPr>
        <p:cNvPr id="11" name="Shape 11"/>
        <p:cNvGrpSpPr/>
        <p:nvPr/>
      </p:nvGrpSpPr>
      <p:grpSpPr>
        <a:xfrm>
          <a:off x="0" y="0"/>
          <a:ext cx="0" cy="0"/>
          <a:chOff x="0" y="0"/>
          <a:chExt cx="0" cy="0"/>
        </a:xfrm>
      </p:grpSpPr>
      <p:sp>
        <p:nvSpPr>
          <p:cNvPr id="12" name="Google Shape;12;p29"/>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3" name="Google Shape;13;p29"/>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
        <p:nvSpPr>
          <p:cNvPr id="14" name="Google Shape;14;p29"/>
          <p:cNvSpPr txBox="1"/>
          <p:nvPr>
            <p:ph type="title"/>
          </p:nvPr>
        </p:nvSpPr>
        <p:spPr>
          <a:xfrm>
            <a:off x="-208308" y="174928"/>
            <a:ext cx="12390783" cy="6683071"/>
          </a:xfrm>
          <a:prstGeom prst="rect">
            <a:avLst/>
          </a:prstGeom>
          <a:noFill/>
          <a:ln>
            <a:noFill/>
          </a:ln>
        </p:spPr>
        <p:txBody>
          <a:bodyPr anchorCtr="0" anchor="t" bIns="45700" lIns="91425" spcFirstLastPara="1" rIns="91425" wrap="square" tIns="45700">
            <a:noAutofit/>
          </a:bodyPr>
          <a:lstStyle>
            <a:lvl1pPr lvl="0" marR="0" rtl="0" algn="l">
              <a:lnSpc>
                <a:spcPct val="73333"/>
              </a:lnSpc>
              <a:spcBef>
                <a:spcPts val="0"/>
              </a:spcBef>
              <a:spcAft>
                <a:spcPts val="0"/>
              </a:spcAft>
              <a:buClr>
                <a:schemeClr val="lt1"/>
              </a:buClr>
              <a:buSzPts val="15000"/>
              <a:buFont typeface="Proxima Nova Extrabold"/>
              <a:buNone/>
              <a:defRPr b="0" i="0" sz="150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DESCRIPTION-SIDETEXT-GRADIENT">
  <p:cSld name="TITLE-DESCRIPTION-SIDETEXT-GRADIENT">
    <p:bg>
      <p:bgPr>
        <a:gradFill>
          <a:gsLst>
            <a:gs pos="0">
              <a:srgbClr val="8F2585"/>
            </a:gs>
            <a:gs pos="100000">
              <a:srgbClr val="F26D26"/>
            </a:gs>
          </a:gsLst>
          <a:lin ang="10800000" scaled="0"/>
        </a:gradFill>
      </p:bgPr>
    </p:bg>
    <p:spTree>
      <p:nvGrpSpPr>
        <p:cNvPr id="48" name="Shape 48"/>
        <p:cNvGrpSpPr/>
        <p:nvPr/>
      </p:nvGrpSpPr>
      <p:grpSpPr>
        <a:xfrm>
          <a:off x="0" y="0"/>
          <a:ext cx="0" cy="0"/>
          <a:chOff x="0" y="0"/>
          <a:chExt cx="0" cy="0"/>
        </a:xfrm>
      </p:grpSpPr>
      <p:sp>
        <p:nvSpPr>
          <p:cNvPr id="49" name="Google Shape;49;p51"/>
          <p:cNvSpPr txBox="1"/>
          <p:nvPr>
            <p:ph idx="1" type="body"/>
          </p:nvPr>
        </p:nvSpPr>
        <p:spPr>
          <a:xfrm>
            <a:off x="4381500" y="1382486"/>
            <a:ext cx="7124700" cy="4103914"/>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50" name="Google Shape;50;p51"/>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51"/>
          <p:cNvSpPr txBox="1"/>
          <p:nvPr>
            <p:ph idx="2" type="body"/>
          </p:nvPr>
        </p:nvSpPr>
        <p:spPr>
          <a:xfrm>
            <a:off x="685800" y="3429001"/>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LEFT-GRADIENT">
  <p:cSld name="PHOTO-LEFT-GRADIENT">
    <p:spTree>
      <p:nvGrpSpPr>
        <p:cNvPr id="52" name="Shape 52"/>
        <p:cNvGrpSpPr/>
        <p:nvPr/>
      </p:nvGrpSpPr>
      <p:grpSpPr>
        <a:xfrm>
          <a:off x="0" y="0"/>
          <a:ext cx="0" cy="0"/>
          <a:chOff x="0" y="0"/>
          <a:chExt cx="0" cy="0"/>
        </a:xfrm>
      </p:grpSpPr>
      <p:sp>
        <p:nvSpPr>
          <p:cNvPr id="53" name="Google Shape;53;p52"/>
          <p:cNvSpPr txBox="1"/>
          <p:nvPr>
            <p:ph idx="1" type="body"/>
          </p:nvPr>
        </p:nvSpPr>
        <p:spPr>
          <a:xfrm>
            <a:off x="6210300" y="2743200"/>
            <a:ext cx="5295900" cy="27432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54" name="Google Shape;54;p52"/>
          <p:cNvSpPr txBox="1"/>
          <p:nvPr>
            <p:ph type="title"/>
          </p:nvPr>
        </p:nvSpPr>
        <p:spPr>
          <a:xfrm>
            <a:off x="6210300" y="1371601"/>
            <a:ext cx="5295900" cy="1371600"/>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52"/>
          <p:cNvSpPr/>
          <p:nvPr>
            <p:ph idx="2" type="pic"/>
          </p:nvPr>
        </p:nvSpPr>
        <p:spPr>
          <a:xfrm>
            <a:off x="0" y="0"/>
            <a:ext cx="52959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ONE-COLUMN-LIGHT">
  <p:cSld name="TEXT-ONE-COLUMN-LIGHT">
    <p:spTree>
      <p:nvGrpSpPr>
        <p:cNvPr id="58" name="Shape 58"/>
        <p:cNvGrpSpPr/>
        <p:nvPr/>
      </p:nvGrpSpPr>
      <p:grpSpPr>
        <a:xfrm>
          <a:off x="0" y="0"/>
          <a:ext cx="0" cy="0"/>
          <a:chOff x="0" y="0"/>
          <a:chExt cx="0" cy="0"/>
        </a:xfrm>
      </p:grpSpPr>
      <p:sp>
        <p:nvSpPr>
          <p:cNvPr id="59" name="Google Shape;59;p35"/>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35"/>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61" name="Google Shape;61;p35"/>
          <p:cNvSpPr txBox="1"/>
          <p:nvPr/>
        </p:nvSpPr>
        <p:spPr>
          <a:xfrm>
            <a:off x="9486900" y="236808"/>
            <a:ext cx="2121626"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100" u="none" cap="none" strike="noStrike">
                <a:solidFill>
                  <a:srgbClr val="000000"/>
                </a:solidFill>
                <a:latin typeface="Open Sans"/>
                <a:ea typeface="Open Sans"/>
                <a:cs typeface="Open Sans"/>
                <a:sym typeface="Open Sans"/>
              </a:rPr>
              <a:t>SoftServe Confidential</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SLIDE-GRADIENT-1">
  <p:cSld name="TITLE-SLIDE-GRADIENT-1">
    <p:bg>
      <p:bgPr>
        <a:gradFill>
          <a:gsLst>
            <a:gs pos="0">
              <a:schemeClr val="accent6"/>
            </a:gs>
            <a:gs pos="30000">
              <a:schemeClr val="accent6"/>
            </a:gs>
            <a:gs pos="100000">
              <a:schemeClr val="accent4"/>
            </a:gs>
          </a:gsLst>
          <a:lin ang="10800000" scaled="0"/>
        </a:gradFill>
      </p:bgPr>
    </p:bg>
    <p:spTree>
      <p:nvGrpSpPr>
        <p:cNvPr id="62" name="Shape 62"/>
        <p:cNvGrpSpPr/>
        <p:nvPr/>
      </p:nvGrpSpPr>
      <p:grpSpPr>
        <a:xfrm>
          <a:off x="0" y="0"/>
          <a:ext cx="0" cy="0"/>
          <a:chOff x="0" y="0"/>
          <a:chExt cx="0" cy="0"/>
        </a:xfrm>
      </p:grpSpPr>
      <p:sp>
        <p:nvSpPr>
          <p:cNvPr id="63" name="Google Shape;63;p36"/>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64" name="Google Shape;64;p36"/>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
        <p:nvSpPr>
          <p:cNvPr id="65" name="Google Shape;65;p36"/>
          <p:cNvSpPr txBox="1"/>
          <p:nvPr>
            <p:ph type="title"/>
          </p:nvPr>
        </p:nvSpPr>
        <p:spPr>
          <a:xfrm>
            <a:off x="-208308" y="174928"/>
            <a:ext cx="12390783" cy="6683071"/>
          </a:xfrm>
          <a:prstGeom prst="rect">
            <a:avLst/>
          </a:prstGeom>
          <a:noFill/>
          <a:ln>
            <a:noFill/>
          </a:ln>
        </p:spPr>
        <p:txBody>
          <a:bodyPr anchorCtr="0" anchor="t" bIns="45700" lIns="91425" spcFirstLastPara="1" rIns="91425" wrap="square" tIns="45700">
            <a:noAutofit/>
          </a:bodyPr>
          <a:lstStyle>
            <a:lvl1pPr lvl="0" marR="0" rtl="0" algn="l">
              <a:lnSpc>
                <a:spcPct val="73333"/>
              </a:lnSpc>
              <a:spcBef>
                <a:spcPts val="0"/>
              </a:spcBef>
              <a:spcAft>
                <a:spcPts val="0"/>
              </a:spcAft>
              <a:buClr>
                <a:schemeClr val="lt1"/>
              </a:buClr>
              <a:buSzPts val="15000"/>
              <a:buFont typeface="Proxima Nova Extrabold"/>
              <a:buNone/>
              <a:defRPr b="0" i="0" sz="150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SLIDE-GRADIENT-2">
  <p:cSld name="1_TITLE-SLIDE-GRADIENT-2">
    <p:bg>
      <p:bgPr>
        <a:gradFill>
          <a:gsLst>
            <a:gs pos="0">
              <a:schemeClr val="accent6"/>
            </a:gs>
            <a:gs pos="30000">
              <a:schemeClr val="accent6"/>
            </a:gs>
            <a:gs pos="100000">
              <a:schemeClr val="accent4"/>
            </a:gs>
          </a:gsLst>
          <a:lin ang="10800000" scaled="0"/>
        </a:gradFill>
      </p:bgPr>
    </p:bg>
    <p:spTree>
      <p:nvGrpSpPr>
        <p:cNvPr id="66" name="Shape 66"/>
        <p:cNvGrpSpPr/>
        <p:nvPr/>
      </p:nvGrpSpPr>
      <p:grpSpPr>
        <a:xfrm>
          <a:off x="0" y="0"/>
          <a:ext cx="0" cy="0"/>
          <a:chOff x="0" y="0"/>
          <a:chExt cx="0" cy="0"/>
        </a:xfrm>
      </p:grpSpPr>
      <p:sp>
        <p:nvSpPr>
          <p:cNvPr id="67" name="Google Shape;67;p37"/>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lvl1pPr lvl="0" marR="0" rtl="0" algn="l">
              <a:lnSpc>
                <a:spcPct val="88000"/>
              </a:lnSpc>
              <a:spcBef>
                <a:spcPts val="0"/>
              </a:spcBef>
              <a:spcAft>
                <a:spcPts val="0"/>
              </a:spcAft>
              <a:buClr>
                <a:schemeClr val="lt1"/>
              </a:buClr>
              <a:buSzPts val="12500"/>
              <a:buFont typeface="Proxima Nova Extrabold"/>
              <a:buNone/>
              <a:defRPr b="0" i="0" sz="125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8" name="Google Shape;68;p37"/>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69" name="Google Shape;69;p37"/>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EXT-ONE-COLUMN-DARK">
  <p:cSld name="4_TEXT-ONE-COLUMN-DARK">
    <p:spTree>
      <p:nvGrpSpPr>
        <p:cNvPr id="70" name="Shape 70"/>
        <p:cNvGrpSpPr/>
        <p:nvPr/>
      </p:nvGrpSpPr>
      <p:grpSpPr>
        <a:xfrm>
          <a:off x="0" y="0"/>
          <a:ext cx="0" cy="0"/>
          <a:chOff x="0" y="0"/>
          <a:chExt cx="0" cy="0"/>
        </a:xfrm>
      </p:grpSpPr>
      <p:sp>
        <p:nvSpPr>
          <p:cNvPr id="71" name="Google Shape;71;p38"/>
          <p:cNvSpPr/>
          <p:nvPr/>
        </p:nvSpPr>
        <p:spPr>
          <a:xfrm>
            <a:off x="0" y="0"/>
            <a:ext cx="12192000" cy="6858000"/>
          </a:xfrm>
          <a:prstGeom prst="rect">
            <a:avLst/>
          </a:prstGeom>
          <a:gradFill>
            <a:gsLst>
              <a:gs pos="0">
                <a:schemeClr val="accent6"/>
              </a:gs>
              <a:gs pos="30000">
                <a:schemeClr val="accent6"/>
              </a:gs>
              <a:gs pos="100000">
                <a:schemeClr val="accent4"/>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72" name="Google Shape;72;p38"/>
          <p:cNvSpPr/>
          <p:nvPr/>
        </p:nvSpPr>
        <p:spPr>
          <a:xfrm>
            <a:off x="0" y="1744980"/>
            <a:ext cx="12192000" cy="51130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73" name="Google Shape;73;p3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38"/>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75" name="Google Shape;75;p38"/>
          <p:cNvPicPr preferRelativeResize="0"/>
          <p:nvPr/>
        </p:nvPicPr>
        <p:blipFill rotWithShape="1">
          <a:blip r:embed="rId2">
            <a:alphaModFix/>
          </a:blip>
          <a:srcRect b="0" l="0" r="0" t="0"/>
          <a:stretch/>
        </p:blipFill>
        <p:spPr>
          <a:xfrm>
            <a:off x="9961750" y="5906728"/>
            <a:ext cx="1541845" cy="26547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FOR ICONS">
  <p:cSld name="1_FOR ICONS">
    <p:bg>
      <p:bgPr>
        <a:gradFill>
          <a:gsLst>
            <a:gs pos="0">
              <a:schemeClr val="accent6"/>
            </a:gs>
            <a:gs pos="30000">
              <a:schemeClr val="accent6"/>
            </a:gs>
            <a:gs pos="100000">
              <a:schemeClr val="accent4"/>
            </a:gs>
          </a:gsLst>
          <a:lin ang="10800000" scaled="0"/>
        </a:gradFill>
      </p:bgPr>
    </p:bg>
    <p:spTree>
      <p:nvGrpSpPr>
        <p:cNvPr id="76" name="Shape 76"/>
        <p:cNvGrpSpPr/>
        <p:nvPr/>
      </p:nvGrpSpPr>
      <p:grpSpPr>
        <a:xfrm>
          <a:off x="0" y="0"/>
          <a:ext cx="0" cy="0"/>
          <a:chOff x="0" y="0"/>
          <a:chExt cx="0" cy="0"/>
        </a:xfrm>
      </p:grpSpPr>
      <p:sp>
        <p:nvSpPr>
          <p:cNvPr id="77" name="Google Shape;77;p39"/>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8" name="Google Shape;78;p39"/>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R ICONS">
  <p:cSld name="FOR ICONS">
    <p:spTree>
      <p:nvGrpSpPr>
        <p:cNvPr id="79" name="Shape 79"/>
        <p:cNvGrpSpPr/>
        <p:nvPr/>
      </p:nvGrpSpPr>
      <p:grpSpPr>
        <a:xfrm>
          <a:off x="0" y="0"/>
          <a:ext cx="0" cy="0"/>
          <a:chOff x="0" y="0"/>
          <a:chExt cx="0" cy="0"/>
        </a:xfrm>
      </p:grpSpPr>
      <p:sp>
        <p:nvSpPr>
          <p:cNvPr id="80" name="Google Shape;80;p40"/>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1" name="Google Shape;81;p40"/>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_GRADIENT">
  <p:cSld name="BACKGROUND_GRADIENT">
    <p:bg>
      <p:bgPr>
        <a:gradFill>
          <a:gsLst>
            <a:gs pos="0">
              <a:schemeClr val="accent6"/>
            </a:gs>
            <a:gs pos="30000">
              <a:schemeClr val="accent6"/>
            </a:gs>
            <a:gs pos="100000">
              <a:schemeClr val="accent4"/>
            </a:gs>
          </a:gsLst>
          <a:lin ang="10800000" scaled="0"/>
        </a:gradFill>
      </p:bgPr>
    </p:bg>
    <p:spTree>
      <p:nvGrpSpPr>
        <p:cNvPr id="82" name="Shape 82"/>
        <p:cNvGrpSpPr/>
        <p:nvPr/>
      </p:nvGrpSpPr>
      <p:grpSpPr>
        <a:xfrm>
          <a:off x="0" y="0"/>
          <a:ext cx="0" cy="0"/>
          <a:chOff x="0" y="0"/>
          <a:chExt cx="0" cy="0"/>
        </a:xfrm>
      </p:grpSpPr>
      <p:pic>
        <p:nvPicPr>
          <p:cNvPr id="83" name="Google Shape;83;p41"/>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TWO-COLUMNS-GRADIENT">
  <p:cSld name="TEXT-TWO-COLUMNS-GRADIENT">
    <p:bg>
      <p:bgPr>
        <a:gradFill>
          <a:gsLst>
            <a:gs pos="0">
              <a:schemeClr val="accent6"/>
            </a:gs>
            <a:gs pos="30000">
              <a:schemeClr val="accent6"/>
            </a:gs>
            <a:gs pos="100000">
              <a:schemeClr val="accent4"/>
            </a:gs>
          </a:gsLst>
          <a:lin ang="10800000" scaled="0"/>
        </a:gradFill>
      </p:bgPr>
    </p:bg>
    <p:spTree>
      <p:nvGrpSpPr>
        <p:cNvPr id="84" name="Shape 84"/>
        <p:cNvGrpSpPr/>
        <p:nvPr/>
      </p:nvGrpSpPr>
      <p:grpSpPr>
        <a:xfrm>
          <a:off x="0" y="0"/>
          <a:ext cx="0" cy="0"/>
          <a:chOff x="0" y="0"/>
          <a:chExt cx="0" cy="0"/>
        </a:xfrm>
      </p:grpSpPr>
      <p:sp>
        <p:nvSpPr>
          <p:cNvPr id="85" name="Google Shape;85;p42"/>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42"/>
          <p:cNvSpPr txBox="1"/>
          <p:nvPr>
            <p:ph idx="1" type="body"/>
          </p:nvPr>
        </p:nvSpPr>
        <p:spPr>
          <a:xfrm>
            <a:off x="685800" y="2057400"/>
            <a:ext cx="5174998"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87" name="Google Shape;87;p42"/>
          <p:cNvSpPr txBox="1"/>
          <p:nvPr>
            <p:ph idx="2" type="body"/>
          </p:nvPr>
        </p:nvSpPr>
        <p:spPr>
          <a:xfrm>
            <a:off x="6330696" y="2057400"/>
            <a:ext cx="5175504"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EXT-ONE-COLUMN-DARK">
  <p:cSld name="4_TEXT-ONE-COLUMN-DARK">
    <p:bg>
      <p:bgPr>
        <a:gradFill>
          <a:gsLst>
            <a:gs pos="0">
              <a:srgbClr val="8F2585"/>
            </a:gs>
            <a:gs pos="100000">
              <a:srgbClr val="F26D26"/>
            </a:gs>
          </a:gsLst>
          <a:lin ang="10800000" scaled="0"/>
        </a:gradFill>
      </p:bgPr>
    </p:bg>
    <p:spTree>
      <p:nvGrpSpPr>
        <p:cNvPr id="15" name="Shape 15"/>
        <p:cNvGrpSpPr/>
        <p:nvPr/>
      </p:nvGrpSpPr>
      <p:grpSpPr>
        <a:xfrm>
          <a:off x="0" y="0"/>
          <a:ext cx="0" cy="0"/>
          <a:chOff x="0" y="0"/>
          <a:chExt cx="0" cy="0"/>
        </a:xfrm>
      </p:grpSpPr>
      <p:sp>
        <p:nvSpPr>
          <p:cNvPr id="16" name="Google Shape;16;p30"/>
          <p:cNvSpPr/>
          <p:nvPr/>
        </p:nvSpPr>
        <p:spPr>
          <a:xfrm>
            <a:off x="0" y="1744980"/>
            <a:ext cx="12192000" cy="51130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7" name="Google Shape;17;p30"/>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30"/>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9" name="Google Shape;19;p30"/>
          <p:cNvPicPr preferRelativeResize="0"/>
          <p:nvPr/>
        </p:nvPicPr>
        <p:blipFill rotWithShape="1">
          <a:blip r:embed="rId2">
            <a:alphaModFix/>
          </a:blip>
          <a:srcRect b="0" l="0" r="0" t="0"/>
          <a:stretch/>
        </p:blipFill>
        <p:spPr>
          <a:xfrm>
            <a:off x="9961750" y="5906728"/>
            <a:ext cx="1541845" cy="26547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THREE-COLUMNS-GRADIENT">
  <p:cSld name="TEXT-THREE-COLUMNS-GRADIENT">
    <p:bg>
      <p:bgPr>
        <a:gradFill>
          <a:gsLst>
            <a:gs pos="0">
              <a:schemeClr val="accent6"/>
            </a:gs>
            <a:gs pos="30000">
              <a:schemeClr val="accent6"/>
            </a:gs>
            <a:gs pos="100000">
              <a:schemeClr val="accent4"/>
            </a:gs>
          </a:gsLst>
          <a:lin ang="10800000" scaled="0"/>
        </a:gradFill>
      </p:bgPr>
    </p:bg>
    <p:spTree>
      <p:nvGrpSpPr>
        <p:cNvPr id="88" name="Shape 88"/>
        <p:cNvGrpSpPr/>
        <p:nvPr/>
      </p:nvGrpSpPr>
      <p:grpSpPr>
        <a:xfrm>
          <a:off x="0" y="0"/>
          <a:ext cx="0" cy="0"/>
          <a:chOff x="0" y="0"/>
          <a:chExt cx="0" cy="0"/>
        </a:xfrm>
      </p:grpSpPr>
      <p:sp>
        <p:nvSpPr>
          <p:cNvPr id="89" name="Google Shape;89;p4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0" name="Google Shape;90;p43"/>
          <p:cNvSpPr txBox="1"/>
          <p:nvPr>
            <p:ph idx="1" type="body"/>
          </p:nvPr>
        </p:nvSpPr>
        <p:spPr>
          <a:xfrm>
            <a:off x="6858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91" name="Google Shape;91;p43"/>
          <p:cNvSpPr txBox="1"/>
          <p:nvPr>
            <p:ph idx="2" type="body"/>
          </p:nvPr>
        </p:nvSpPr>
        <p:spPr>
          <a:xfrm>
            <a:off x="4363212" y="2057400"/>
            <a:ext cx="3465576"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92" name="Google Shape;92;p43"/>
          <p:cNvSpPr txBox="1"/>
          <p:nvPr>
            <p:ph idx="3" type="body"/>
          </p:nvPr>
        </p:nvSpPr>
        <p:spPr>
          <a:xfrm>
            <a:off x="80391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DESCRIPTION-SIDETEXT-GRADIENT">
  <p:cSld name="TITLE-DESCRIPTION-SIDETEXT-GRADIENT">
    <p:bg>
      <p:bgPr>
        <a:gradFill>
          <a:gsLst>
            <a:gs pos="0">
              <a:schemeClr val="accent6"/>
            </a:gs>
            <a:gs pos="30000">
              <a:schemeClr val="accent6"/>
            </a:gs>
            <a:gs pos="100000">
              <a:schemeClr val="accent4"/>
            </a:gs>
          </a:gsLst>
          <a:lin ang="10800000" scaled="0"/>
        </a:gradFill>
      </p:bgPr>
    </p:bg>
    <p:spTree>
      <p:nvGrpSpPr>
        <p:cNvPr id="93" name="Shape 93"/>
        <p:cNvGrpSpPr/>
        <p:nvPr/>
      </p:nvGrpSpPr>
      <p:grpSpPr>
        <a:xfrm>
          <a:off x="0" y="0"/>
          <a:ext cx="0" cy="0"/>
          <a:chOff x="0" y="0"/>
          <a:chExt cx="0" cy="0"/>
        </a:xfrm>
      </p:grpSpPr>
      <p:sp>
        <p:nvSpPr>
          <p:cNvPr id="94" name="Google Shape;94;p44"/>
          <p:cNvSpPr txBox="1"/>
          <p:nvPr>
            <p:ph idx="1" type="body"/>
          </p:nvPr>
        </p:nvSpPr>
        <p:spPr>
          <a:xfrm>
            <a:off x="4381500" y="1382486"/>
            <a:ext cx="7124700" cy="4103914"/>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95" name="Google Shape;95;p44"/>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44"/>
          <p:cNvSpPr txBox="1"/>
          <p:nvPr>
            <p:ph idx="2" type="body"/>
          </p:nvPr>
        </p:nvSpPr>
        <p:spPr>
          <a:xfrm>
            <a:off x="685800" y="3429001"/>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LEFT-GRADIENT">
  <p:cSld name="PHOTO-LEFT-GRADIENT">
    <p:spTree>
      <p:nvGrpSpPr>
        <p:cNvPr id="97" name="Shape 97"/>
        <p:cNvGrpSpPr/>
        <p:nvPr/>
      </p:nvGrpSpPr>
      <p:grpSpPr>
        <a:xfrm>
          <a:off x="0" y="0"/>
          <a:ext cx="0" cy="0"/>
          <a:chOff x="0" y="0"/>
          <a:chExt cx="0" cy="0"/>
        </a:xfrm>
      </p:grpSpPr>
      <p:sp>
        <p:nvSpPr>
          <p:cNvPr id="98" name="Google Shape;98;p45"/>
          <p:cNvSpPr txBox="1"/>
          <p:nvPr>
            <p:ph idx="1" type="body"/>
          </p:nvPr>
        </p:nvSpPr>
        <p:spPr>
          <a:xfrm>
            <a:off x="6210300" y="2743200"/>
            <a:ext cx="5295900" cy="27432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99" name="Google Shape;99;p45"/>
          <p:cNvSpPr txBox="1"/>
          <p:nvPr>
            <p:ph type="title"/>
          </p:nvPr>
        </p:nvSpPr>
        <p:spPr>
          <a:xfrm>
            <a:off x="6210300" y="1371601"/>
            <a:ext cx="5295900" cy="1371600"/>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0" name="Google Shape;100;p45"/>
          <p:cNvSpPr/>
          <p:nvPr>
            <p:ph idx="2" type="pic"/>
          </p:nvPr>
        </p:nvSpPr>
        <p:spPr>
          <a:xfrm>
            <a:off x="0" y="0"/>
            <a:ext cx="52959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SIDETEXT-PROCESS-GRADIENT">
  <p:cSld name="1_TITLE-SIDETEXT-PROCESS-GRADIENT">
    <p:bg>
      <p:bgPr>
        <a:gradFill>
          <a:gsLst>
            <a:gs pos="0">
              <a:schemeClr val="accent6"/>
            </a:gs>
            <a:gs pos="30000">
              <a:schemeClr val="accent6"/>
            </a:gs>
            <a:gs pos="100000">
              <a:schemeClr val="accent4"/>
            </a:gs>
          </a:gsLst>
          <a:lin ang="10800000" scaled="0"/>
        </a:gradFill>
      </p:bgPr>
    </p:bg>
    <p:spTree>
      <p:nvGrpSpPr>
        <p:cNvPr id="101" name="Shape 101"/>
        <p:cNvGrpSpPr/>
        <p:nvPr/>
      </p:nvGrpSpPr>
      <p:grpSpPr>
        <a:xfrm>
          <a:off x="0" y="0"/>
          <a:ext cx="0" cy="0"/>
          <a:chOff x="0" y="0"/>
          <a:chExt cx="0" cy="0"/>
        </a:xfrm>
      </p:grpSpPr>
      <p:sp>
        <p:nvSpPr>
          <p:cNvPr id="102" name="Google Shape;102;p46"/>
          <p:cNvSpPr txBox="1"/>
          <p:nvPr>
            <p:ph idx="1" type="body"/>
          </p:nvPr>
        </p:nvSpPr>
        <p:spPr>
          <a:xfrm>
            <a:off x="6858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3" name="Google Shape;103;p46"/>
          <p:cNvSpPr txBox="1"/>
          <p:nvPr>
            <p:ph idx="2" type="body"/>
          </p:nvPr>
        </p:nvSpPr>
        <p:spPr>
          <a:xfrm>
            <a:off x="28956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4" name="Google Shape;104;p46"/>
          <p:cNvSpPr txBox="1"/>
          <p:nvPr>
            <p:ph idx="3" type="body"/>
          </p:nvPr>
        </p:nvSpPr>
        <p:spPr>
          <a:xfrm>
            <a:off x="51054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5" name="Google Shape;105;p46"/>
          <p:cNvSpPr txBox="1"/>
          <p:nvPr>
            <p:ph idx="4" type="body"/>
          </p:nvPr>
        </p:nvSpPr>
        <p:spPr>
          <a:xfrm>
            <a:off x="73152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6" name="Google Shape;106;p46"/>
          <p:cNvSpPr txBox="1"/>
          <p:nvPr>
            <p:ph idx="5" type="body"/>
          </p:nvPr>
        </p:nvSpPr>
        <p:spPr>
          <a:xfrm>
            <a:off x="95250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7" name="Google Shape;107;p4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SLIDE-DARK-1">
  <p:cSld name="1_TITLE-SLIDE-DARK-1">
    <p:bg>
      <p:bgPr>
        <a:gradFill>
          <a:gsLst>
            <a:gs pos="0">
              <a:srgbClr val="562D7F"/>
            </a:gs>
            <a:gs pos="1000">
              <a:srgbClr val="562D7F"/>
            </a:gs>
            <a:gs pos="98000">
              <a:srgbClr val="00BCDE"/>
            </a:gs>
            <a:gs pos="100000">
              <a:srgbClr val="00BCDE"/>
            </a:gs>
          </a:gsLst>
          <a:lin ang="10800000" scaled="0"/>
        </a:gradFill>
      </p:bgPr>
    </p:bg>
    <p:spTree>
      <p:nvGrpSpPr>
        <p:cNvPr id="110" name="Shape 110"/>
        <p:cNvGrpSpPr/>
        <p:nvPr/>
      </p:nvGrpSpPr>
      <p:grpSpPr>
        <a:xfrm>
          <a:off x="0" y="0"/>
          <a:ext cx="0" cy="0"/>
          <a:chOff x="0" y="0"/>
          <a:chExt cx="0" cy="0"/>
        </a:xfrm>
      </p:grpSpPr>
      <p:sp>
        <p:nvSpPr>
          <p:cNvPr id="111" name="Google Shape;111;p54"/>
          <p:cNvSpPr txBox="1"/>
          <p:nvPr>
            <p:ph type="title"/>
          </p:nvPr>
        </p:nvSpPr>
        <p:spPr>
          <a:xfrm>
            <a:off x="-208308" y="174928"/>
            <a:ext cx="12390783" cy="5459753"/>
          </a:xfrm>
          <a:prstGeom prst="rect">
            <a:avLst/>
          </a:prstGeom>
          <a:noFill/>
          <a:ln>
            <a:noFill/>
          </a:ln>
        </p:spPr>
        <p:txBody>
          <a:bodyPr anchorCtr="0" anchor="t" bIns="45700" lIns="91425" spcFirstLastPara="1" rIns="91425" wrap="square" tIns="45700">
            <a:noAutofit/>
          </a:bodyPr>
          <a:lstStyle>
            <a:lvl1pPr lvl="0" marR="0" rtl="0" algn="l">
              <a:lnSpc>
                <a:spcPct val="70000"/>
              </a:lnSpc>
              <a:spcBef>
                <a:spcPts val="0"/>
              </a:spcBef>
              <a:spcAft>
                <a:spcPts val="0"/>
              </a:spcAft>
              <a:buClr>
                <a:schemeClr val="lt1"/>
              </a:buClr>
              <a:buSzPts val="15000"/>
              <a:buFont typeface="Proxima Nova Extrabold"/>
              <a:buNone/>
              <a:defRPr b="0" i="0" sz="150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2" name="Google Shape;112;p54"/>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13" name="Google Shape;113;p54"/>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SLIDE-DARK-2">
  <p:cSld name="TITLE-SLIDE-DARK-2">
    <p:bg>
      <p:bgPr>
        <a:gradFill>
          <a:gsLst>
            <a:gs pos="0">
              <a:srgbClr val="562D7F"/>
            </a:gs>
            <a:gs pos="1000">
              <a:srgbClr val="562D7F"/>
            </a:gs>
            <a:gs pos="98000">
              <a:srgbClr val="00BCDE"/>
            </a:gs>
            <a:gs pos="100000">
              <a:srgbClr val="00BCDE"/>
            </a:gs>
          </a:gsLst>
          <a:lin ang="10800000" scaled="0"/>
        </a:gradFill>
      </p:bgPr>
    </p:bg>
    <p:spTree>
      <p:nvGrpSpPr>
        <p:cNvPr id="114" name="Shape 114"/>
        <p:cNvGrpSpPr/>
        <p:nvPr/>
      </p:nvGrpSpPr>
      <p:grpSpPr>
        <a:xfrm>
          <a:off x="0" y="0"/>
          <a:ext cx="0" cy="0"/>
          <a:chOff x="0" y="0"/>
          <a:chExt cx="0" cy="0"/>
        </a:xfrm>
      </p:grpSpPr>
      <p:sp>
        <p:nvSpPr>
          <p:cNvPr id="115" name="Google Shape;115;p55"/>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lvl1pPr lvl="0" marR="0" rtl="0" algn="l">
              <a:lnSpc>
                <a:spcPct val="88000"/>
              </a:lnSpc>
              <a:spcBef>
                <a:spcPts val="0"/>
              </a:spcBef>
              <a:spcAft>
                <a:spcPts val="0"/>
              </a:spcAft>
              <a:buClr>
                <a:schemeClr val="lt1"/>
              </a:buClr>
              <a:buSzPts val="12500"/>
              <a:buFont typeface="Proxima Nova Extrabold"/>
              <a:buNone/>
              <a:defRPr b="0" i="0" sz="125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6" name="Google Shape;116;p55"/>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17" name="Google Shape;117;p55"/>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EXT-ONE-COLUMN-DARK">
  <p:cSld name="3_TEXT-ONE-COLUMN-DARK">
    <p:bg>
      <p:bgPr>
        <a:gradFill>
          <a:gsLst>
            <a:gs pos="0">
              <a:schemeClr val="accent6"/>
            </a:gs>
            <a:gs pos="30000">
              <a:schemeClr val="accent6"/>
            </a:gs>
            <a:gs pos="100000">
              <a:srgbClr val="7030A0"/>
            </a:gs>
          </a:gsLst>
          <a:lin ang="10800000" scaled="0"/>
        </a:gradFill>
      </p:bgPr>
    </p:bg>
    <p:spTree>
      <p:nvGrpSpPr>
        <p:cNvPr id="118" name="Shape 118"/>
        <p:cNvGrpSpPr/>
        <p:nvPr/>
      </p:nvGrpSpPr>
      <p:grpSpPr>
        <a:xfrm>
          <a:off x="0" y="0"/>
          <a:ext cx="0" cy="0"/>
          <a:chOff x="0" y="0"/>
          <a:chExt cx="0" cy="0"/>
        </a:xfrm>
      </p:grpSpPr>
      <p:sp>
        <p:nvSpPr>
          <p:cNvPr id="119" name="Google Shape;119;p56"/>
          <p:cNvSpPr/>
          <p:nvPr/>
        </p:nvSpPr>
        <p:spPr>
          <a:xfrm>
            <a:off x="0" y="1744980"/>
            <a:ext cx="12192000" cy="51130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20" name="Google Shape;120;p5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121" name="Google Shape;121;p56"/>
          <p:cNvPicPr preferRelativeResize="0"/>
          <p:nvPr/>
        </p:nvPicPr>
        <p:blipFill rotWithShape="1">
          <a:blip r:embed="rId2">
            <a:alphaModFix/>
          </a:blip>
          <a:srcRect b="0" l="0" r="0" t="0"/>
          <a:stretch/>
        </p:blipFill>
        <p:spPr>
          <a:xfrm>
            <a:off x="9961750" y="5906728"/>
            <a:ext cx="1541845" cy="265471"/>
          </a:xfrm>
          <a:prstGeom prst="rect">
            <a:avLst/>
          </a:prstGeom>
          <a:noFill/>
          <a:ln>
            <a:noFill/>
          </a:ln>
        </p:spPr>
      </p:pic>
      <p:sp>
        <p:nvSpPr>
          <p:cNvPr id="122" name="Google Shape;122;p56"/>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EXT-ONE-COLUMN-DARK">
  <p:cSld name="4_TEXT-ONE-COLUMN-DARK">
    <p:bg>
      <p:bgPr>
        <a:gradFill>
          <a:gsLst>
            <a:gs pos="0">
              <a:srgbClr val="562D7F"/>
            </a:gs>
            <a:gs pos="1000">
              <a:srgbClr val="562D7F"/>
            </a:gs>
            <a:gs pos="98000">
              <a:srgbClr val="00BCDE"/>
            </a:gs>
            <a:gs pos="100000">
              <a:srgbClr val="00BCDE"/>
            </a:gs>
          </a:gsLst>
          <a:lin ang="10800000" scaled="0"/>
        </a:gradFill>
      </p:bgPr>
    </p:bg>
    <p:spTree>
      <p:nvGrpSpPr>
        <p:cNvPr id="123" name="Shape 123"/>
        <p:cNvGrpSpPr/>
        <p:nvPr/>
      </p:nvGrpSpPr>
      <p:grpSpPr>
        <a:xfrm>
          <a:off x="0" y="0"/>
          <a:ext cx="0" cy="0"/>
          <a:chOff x="0" y="0"/>
          <a:chExt cx="0" cy="0"/>
        </a:xfrm>
      </p:grpSpPr>
      <p:sp>
        <p:nvSpPr>
          <p:cNvPr id="124" name="Google Shape;124;p57"/>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5" name="Google Shape;125;p57"/>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26" name="Google Shape;126;p57"/>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FOR ICONS">
  <p:cSld name="2_FOR ICONS">
    <p:bg>
      <p:bgPr>
        <a:solidFill>
          <a:schemeClr val="dk1"/>
        </a:solidFill>
      </p:bgPr>
    </p:bg>
    <p:spTree>
      <p:nvGrpSpPr>
        <p:cNvPr id="127" name="Shape 127"/>
        <p:cNvGrpSpPr/>
        <p:nvPr/>
      </p:nvGrpSpPr>
      <p:grpSpPr>
        <a:xfrm>
          <a:off x="0" y="0"/>
          <a:ext cx="0" cy="0"/>
          <a:chOff x="0" y="0"/>
          <a:chExt cx="0" cy="0"/>
        </a:xfrm>
      </p:grpSpPr>
      <p:sp>
        <p:nvSpPr>
          <p:cNvPr id="128" name="Google Shape;128;p5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9" name="Google Shape;129;p58"/>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bg>
      <p:bgPr>
        <a:gradFill>
          <a:gsLst>
            <a:gs pos="0">
              <a:srgbClr val="562D7F"/>
            </a:gs>
            <a:gs pos="1000">
              <a:srgbClr val="562D7F"/>
            </a:gs>
            <a:gs pos="98000">
              <a:srgbClr val="00BCDE"/>
            </a:gs>
            <a:gs pos="100000">
              <a:srgbClr val="00BCDE"/>
            </a:gs>
          </a:gsLst>
          <a:lin ang="10800000" scaled="0"/>
        </a:gradFill>
      </p:bgPr>
    </p:bg>
    <p:spTree>
      <p:nvGrpSpPr>
        <p:cNvPr id="130" name="Shape 13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SIDETEXT-PROCESS-GRADIENT">
  <p:cSld name="1_TITLE-SIDETEXT-PROCESS-GRADIENT">
    <p:bg>
      <p:bgPr>
        <a:gradFill>
          <a:gsLst>
            <a:gs pos="0">
              <a:srgbClr val="8F2585"/>
            </a:gs>
            <a:gs pos="100000">
              <a:srgbClr val="F26D26"/>
            </a:gs>
          </a:gsLst>
          <a:lin ang="10800000" scaled="0"/>
        </a:gradFill>
      </p:bgPr>
    </p:bg>
    <p:spTree>
      <p:nvGrpSpPr>
        <p:cNvPr id="20" name="Shape 20"/>
        <p:cNvGrpSpPr/>
        <p:nvPr/>
      </p:nvGrpSpPr>
      <p:grpSpPr>
        <a:xfrm>
          <a:off x="0" y="0"/>
          <a:ext cx="0" cy="0"/>
          <a:chOff x="0" y="0"/>
          <a:chExt cx="0" cy="0"/>
        </a:xfrm>
      </p:grpSpPr>
      <p:sp>
        <p:nvSpPr>
          <p:cNvPr id="21" name="Google Shape;21;p31"/>
          <p:cNvSpPr txBox="1"/>
          <p:nvPr>
            <p:ph idx="1" type="body"/>
          </p:nvPr>
        </p:nvSpPr>
        <p:spPr>
          <a:xfrm>
            <a:off x="6858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2" name="Google Shape;22;p31"/>
          <p:cNvSpPr txBox="1"/>
          <p:nvPr>
            <p:ph idx="2" type="body"/>
          </p:nvPr>
        </p:nvSpPr>
        <p:spPr>
          <a:xfrm>
            <a:off x="28956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3" name="Google Shape;23;p31"/>
          <p:cNvSpPr txBox="1"/>
          <p:nvPr>
            <p:ph idx="3" type="body"/>
          </p:nvPr>
        </p:nvSpPr>
        <p:spPr>
          <a:xfrm>
            <a:off x="51054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4" name="Google Shape;24;p31"/>
          <p:cNvSpPr txBox="1"/>
          <p:nvPr>
            <p:ph idx="4" type="body"/>
          </p:nvPr>
        </p:nvSpPr>
        <p:spPr>
          <a:xfrm>
            <a:off x="73152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5" name="Google Shape;25;p31"/>
          <p:cNvSpPr txBox="1"/>
          <p:nvPr>
            <p:ph idx="5" type="body"/>
          </p:nvPr>
        </p:nvSpPr>
        <p:spPr>
          <a:xfrm>
            <a:off x="95250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6" name="Google Shape;26;p31"/>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EXT-TWO-COLUMNS-GRADIENT">
  <p:cSld name="1_TEXT-TWO-COLUMNS-GRADIENT">
    <p:bg>
      <p:bgPr>
        <a:gradFill>
          <a:gsLst>
            <a:gs pos="0">
              <a:srgbClr val="562D7F"/>
            </a:gs>
            <a:gs pos="1000">
              <a:srgbClr val="562D7F"/>
            </a:gs>
            <a:gs pos="98000">
              <a:srgbClr val="00BCDE"/>
            </a:gs>
            <a:gs pos="100000">
              <a:srgbClr val="00BCDE"/>
            </a:gs>
          </a:gsLst>
          <a:lin ang="10800000" scaled="0"/>
        </a:gradFill>
      </p:bgPr>
    </p:bg>
    <p:spTree>
      <p:nvGrpSpPr>
        <p:cNvPr id="131" name="Shape 131"/>
        <p:cNvGrpSpPr/>
        <p:nvPr/>
      </p:nvGrpSpPr>
      <p:grpSpPr>
        <a:xfrm>
          <a:off x="0" y="0"/>
          <a:ext cx="0" cy="0"/>
          <a:chOff x="0" y="0"/>
          <a:chExt cx="0" cy="0"/>
        </a:xfrm>
      </p:grpSpPr>
      <p:sp>
        <p:nvSpPr>
          <p:cNvPr id="132" name="Google Shape;132;p60"/>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3" name="Google Shape;133;p60"/>
          <p:cNvSpPr txBox="1"/>
          <p:nvPr>
            <p:ph idx="1" type="body"/>
          </p:nvPr>
        </p:nvSpPr>
        <p:spPr>
          <a:xfrm>
            <a:off x="685800" y="2057400"/>
            <a:ext cx="5174998"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34" name="Google Shape;134;p60"/>
          <p:cNvSpPr txBox="1"/>
          <p:nvPr>
            <p:ph idx="2" type="body"/>
          </p:nvPr>
        </p:nvSpPr>
        <p:spPr>
          <a:xfrm>
            <a:off x="6330696" y="2057400"/>
            <a:ext cx="5175504"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EXT-THREE-COLUMNS-GRADIENT">
  <p:cSld name="1_TEXT-THREE-COLUMNS-GRADIENT">
    <p:bg>
      <p:bgPr>
        <a:gradFill>
          <a:gsLst>
            <a:gs pos="0">
              <a:srgbClr val="562D7F"/>
            </a:gs>
            <a:gs pos="1000">
              <a:srgbClr val="562D7F"/>
            </a:gs>
            <a:gs pos="98000">
              <a:srgbClr val="00BCDE"/>
            </a:gs>
            <a:gs pos="100000">
              <a:srgbClr val="00BCDE"/>
            </a:gs>
          </a:gsLst>
          <a:lin ang="10800000" scaled="0"/>
        </a:gradFill>
      </p:bgPr>
    </p:bg>
    <p:spTree>
      <p:nvGrpSpPr>
        <p:cNvPr id="135" name="Shape 135"/>
        <p:cNvGrpSpPr/>
        <p:nvPr/>
      </p:nvGrpSpPr>
      <p:grpSpPr>
        <a:xfrm>
          <a:off x="0" y="0"/>
          <a:ext cx="0" cy="0"/>
          <a:chOff x="0" y="0"/>
          <a:chExt cx="0" cy="0"/>
        </a:xfrm>
      </p:grpSpPr>
      <p:sp>
        <p:nvSpPr>
          <p:cNvPr id="136" name="Google Shape;136;p61"/>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7" name="Google Shape;137;p61"/>
          <p:cNvSpPr txBox="1"/>
          <p:nvPr>
            <p:ph idx="1" type="body"/>
          </p:nvPr>
        </p:nvSpPr>
        <p:spPr>
          <a:xfrm>
            <a:off x="6858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38" name="Google Shape;138;p61"/>
          <p:cNvSpPr txBox="1"/>
          <p:nvPr>
            <p:ph idx="2" type="body"/>
          </p:nvPr>
        </p:nvSpPr>
        <p:spPr>
          <a:xfrm>
            <a:off x="4363212" y="2057400"/>
            <a:ext cx="3465576"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39" name="Google Shape;139;p61"/>
          <p:cNvSpPr txBox="1"/>
          <p:nvPr>
            <p:ph idx="3" type="body"/>
          </p:nvPr>
        </p:nvSpPr>
        <p:spPr>
          <a:xfrm>
            <a:off x="80391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DESCRIPTION-SIDETEXT-GRADIENT">
  <p:cSld name="1_TITLE-DESCRIPTION-SIDETEXT-GRADIENT">
    <p:bg>
      <p:bgPr>
        <a:gradFill>
          <a:gsLst>
            <a:gs pos="0">
              <a:srgbClr val="562D7F"/>
            </a:gs>
            <a:gs pos="1000">
              <a:srgbClr val="562D7F"/>
            </a:gs>
            <a:gs pos="98000">
              <a:srgbClr val="00BCDE"/>
            </a:gs>
            <a:gs pos="100000">
              <a:srgbClr val="00BCDE"/>
            </a:gs>
          </a:gsLst>
          <a:lin ang="10800000" scaled="0"/>
        </a:gradFill>
      </p:bgPr>
    </p:bg>
    <p:spTree>
      <p:nvGrpSpPr>
        <p:cNvPr id="140" name="Shape 140"/>
        <p:cNvGrpSpPr/>
        <p:nvPr/>
      </p:nvGrpSpPr>
      <p:grpSpPr>
        <a:xfrm>
          <a:off x="0" y="0"/>
          <a:ext cx="0" cy="0"/>
          <a:chOff x="0" y="0"/>
          <a:chExt cx="0" cy="0"/>
        </a:xfrm>
      </p:grpSpPr>
      <p:sp>
        <p:nvSpPr>
          <p:cNvPr id="141" name="Google Shape;141;p62"/>
          <p:cNvSpPr txBox="1"/>
          <p:nvPr>
            <p:ph idx="1" type="body"/>
          </p:nvPr>
        </p:nvSpPr>
        <p:spPr>
          <a:xfrm>
            <a:off x="4381500" y="1382486"/>
            <a:ext cx="7124700" cy="4103914"/>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42" name="Google Shape;142;p62"/>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3" name="Google Shape;143;p62"/>
          <p:cNvSpPr txBox="1"/>
          <p:nvPr>
            <p:ph idx="2" type="body"/>
          </p:nvPr>
        </p:nvSpPr>
        <p:spPr>
          <a:xfrm>
            <a:off x="685800" y="3429001"/>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PHOTO-LEFT-GRADIENT">
  <p:cSld name="1_PHOTO-LEFT-GRADIENT">
    <p:spTree>
      <p:nvGrpSpPr>
        <p:cNvPr id="144" name="Shape 144"/>
        <p:cNvGrpSpPr/>
        <p:nvPr/>
      </p:nvGrpSpPr>
      <p:grpSpPr>
        <a:xfrm>
          <a:off x="0" y="0"/>
          <a:ext cx="0" cy="0"/>
          <a:chOff x="0" y="0"/>
          <a:chExt cx="0" cy="0"/>
        </a:xfrm>
      </p:grpSpPr>
      <p:sp>
        <p:nvSpPr>
          <p:cNvPr id="145" name="Google Shape;145;p63"/>
          <p:cNvSpPr txBox="1"/>
          <p:nvPr>
            <p:ph idx="1" type="body"/>
          </p:nvPr>
        </p:nvSpPr>
        <p:spPr>
          <a:xfrm>
            <a:off x="6210300" y="2743200"/>
            <a:ext cx="5295900" cy="27432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46" name="Google Shape;146;p63"/>
          <p:cNvSpPr txBox="1"/>
          <p:nvPr>
            <p:ph type="title"/>
          </p:nvPr>
        </p:nvSpPr>
        <p:spPr>
          <a:xfrm>
            <a:off x="6210300" y="1371601"/>
            <a:ext cx="5295900" cy="1371600"/>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7" name="Google Shape;147;p63"/>
          <p:cNvSpPr/>
          <p:nvPr>
            <p:ph idx="2" type="pic"/>
          </p:nvPr>
        </p:nvSpPr>
        <p:spPr>
          <a:xfrm>
            <a:off x="0" y="0"/>
            <a:ext cx="52959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TIMELINE-DARK">
  <p:cSld name="TITLE-TIMELINE-DARK">
    <p:bg>
      <p:bgPr>
        <a:gradFill>
          <a:gsLst>
            <a:gs pos="0">
              <a:srgbClr val="562D7F"/>
            </a:gs>
            <a:gs pos="1000">
              <a:srgbClr val="562D7F"/>
            </a:gs>
            <a:gs pos="98000">
              <a:srgbClr val="00BCDE"/>
            </a:gs>
            <a:gs pos="100000">
              <a:srgbClr val="00BCDE"/>
            </a:gs>
          </a:gsLst>
          <a:lin ang="10800000" scaled="0"/>
        </a:gradFill>
      </p:bgPr>
    </p:bg>
    <p:spTree>
      <p:nvGrpSpPr>
        <p:cNvPr id="148" name="Shape 148"/>
        <p:cNvGrpSpPr/>
        <p:nvPr/>
      </p:nvGrpSpPr>
      <p:grpSpPr>
        <a:xfrm>
          <a:off x="0" y="0"/>
          <a:ext cx="0" cy="0"/>
          <a:chOff x="0" y="0"/>
          <a:chExt cx="0" cy="0"/>
        </a:xfrm>
      </p:grpSpPr>
      <p:sp>
        <p:nvSpPr>
          <p:cNvPr id="149" name="Google Shape;149;p64"/>
          <p:cNvSpPr txBox="1"/>
          <p:nvPr>
            <p:ph idx="1" type="body"/>
          </p:nvPr>
        </p:nvSpPr>
        <p:spPr>
          <a:xfrm>
            <a:off x="685800" y="205740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50" name="Google Shape;150;p6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cxnSp>
        <p:nvCxnSpPr>
          <p:cNvPr id="151" name="Google Shape;151;p64"/>
          <p:cNvCxnSpPr/>
          <p:nvPr/>
        </p:nvCxnSpPr>
        <p:spPr>
          <a:xfrm>
            <a:off x="-28575" y="2743200"/>
            <a:ext cx="12252960" cy="0"/>
          </a:xfrm>
          <a:prstGeom prst="straightConnector1">
            <a:avLst/>
          </a:prstGeom>
          <a:noFill/>
          <a:ln cap="flat" cmpd="sng" w="19050">
            <a:solidFill>
              <a:schemeClr val="lt1"/>
            </a:solidFill>
            <a:prstDash val="solid"/>
            <a:miter lim="800000"/>
            <a:headEnd len="sm" w="sm" type="none"/>
            <a:tailEnd len="sm" w="sm" type="none"/>
          </a:ln>
        </p:spPr>
      </p:cxnSp>
      <p:sp>
        <p:nvSpPr>
          <p:cNvPr id="152" name="Google Shape;152;p64"/>
          <p:cNvSpPr/>
          <p:nvPr/>
        </p:nvSpPr>
        <p:spPr>
          <a:xfrm>
            <a:off x="617220" y="2674620"/>
            <a:ext cx="137160" cy="13716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53" name="Google Shape;153;p64"/>
          <p:cNvSpPr/>
          <p:nvPr/>
        </p:nvSpPr>
        <p:spPr>
          <a:xfrm>
            <a:off x="2827020" y="2674620"/>
            <a:ext cx="137160" cy="13716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54" name="Google Shape;154;p64"/>
          <p:cNvSpPr/>
          <p:nvPr/>
        </p:nvSpPr>
        <p:spPr>
          <a:xfrm>
            <a:off x="5036820" y="2674620"/>
            <a:ext cx="137160" cy="13716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55" name="Google Shape;155;p64"/>
          <p:cNvSpPr/>
          <p:nvPr/>
        </p:nvSpPr>
        <p:spPr>
          <a:xfrm>
            <a:off x="7246620" y="2674620"/>
            <a:ext cx="137160" cy="13716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56" name="Google Shape;156;p64"/>
          <p:cNvSpPr/>
          <p:nvPr/>
        </p:nvSpPr>
        <p:spPr>
          <a:xfrm>
            <a:off x="9456420" y="2674620"/>
            <a:ext cx="137160" cy="13716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57" name="Google Shape;157;p64"/>
          <p:cNvSpPr txBox="1"/>
          <p:nvPr>
            <p:ph idx="2" type="body"/>
          </p:nvPr>
        </p:nvSpPr>
        <p:spPr>
          <a:xfrm>
            <a:off x="2895600" y="205740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58" name="Google Shape;158;p64"/>
          <p:cNvSpPr txBox="1"/>
          <p:nvPr>
            <p:ph idx="3" type="body"/>
          </p:nvPr>
        </p:nvSpPr>
        <p:spPr>
          <a:xfrm>
            <a:off x="5114925" y="205740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59" name="Google Shape;159;p64"/>
          <p:cNvSpPr txBox="1"/>
          <p:nvPr>
            <p:ph idx="4" type="body"/>
          </p:nvPr>
        </p:nvSpPr>
        <p:spPr>
          <a:xfrm>
            <a:off x="7315200" y="205740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0" name="Google Shape;160;p64"/>
          <p:cNvSpPr txBox="1"/>
          <p:nvPr>
            <p:ph idx="5" type="body"/>
          </p:nvPr>
        </p:nvSpPr>
        <p:spPr>
          <a:xfrm>
            <a:off x="9534525" y="207645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1" name="Google Shape;161;p64"/>
          <p:cNvSpPr txBox="1"/>
          <p:nvPr>
            <p:ph idx="6" type="body"/>
          </p:nvPr>
        </p:nvSpPr>
        <p:spPr>
          <a:xfrm>
            <a:off x="685800" y="3076575"/>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2" name="Google Shape;162;p64"/>
          <p:cNvSpPr txBox="1"/>
          <p:nvPr>
            <p:ph idx="7" type="body"/>
          </p:nvPr>
        </p:nvSpPr>
        <p:spPr>
          <a:xfrm>
            <a:off x="2895600" y="3076575"/>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3" name="Google Shape;163;p64"/>
          <p:cNvSpPr txBox="1"/>
          <p:nvPr>
            <p:ph idx="8" type="body"/>
          </p:nvPr>
        </p:nvSpPr>
        <p:spPr>
          <a:xfrm>
            <a:off x="5114925" y="3076574"/>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4" name="Google Shape;164;p64"/>
          <p:cNvSpPr txBox="1"/>
          <p:nvPr>
            <p:ph idx="9" type="body"/>
          </p:nvPr>
        </p:nvSpPr>
        <p:spPr>
          <a:xfrm>
            <a:off x="7315200" y="3076575"/>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5" name="Google Shape;165;p64"/>
          <p:cNvSpPr txBox="1"/>
          <p:nvPr>
            <p:ph idx="13" type="body"/>
          </p:nvPr>
        </p:nvSpPr>
        <p:spPr>
          <a:xfrm>
            <a:off x="9515475" y="3076574"/>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66" name="Google Shape;166;p64"/>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R ICONS">
  <p:cSld name="FOR ICONS">
    <p:bg>
      <p:bgPr>
        <a:gradFill>
          <a:gsLst>
            <a:gs pos="0">
              <a:srgbClr val="8F2585"/>
            </a:gs>
            <a:gs pos="100000">
              <a:srgbClr val="F26D26"/>
            </a:gs>
          </a:gsLst>
          <a:lin ang="10800000" scaled="0"/>
        </a:gradFill>
      </p:bgPr>
    </p:bg>
    <p:spTree>
      <p:nvGrpSpPr>
        <p:cNvPr id="27" name="Shape 27"/>
        <p:cNvGrpSpPr/>
        <p:nvPr/>
      </p:nvGrpSpPr>
      <p:grpSpPr>
        <a:xfrm>
          <a:off x="0" y="0"/>
          <a:ext cx="0" cy="0"/>
          <a:chOff x="0" y="0"/>
          <a:chExt cx="0" cy="0"/>
        </a:xfrm>
      </p:grpSpPr>
      <p:sp>
        <p:nvSpPr>
          <p:cNvPr id="28" name="Google Shape;28;p32"/>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32"/>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THREE-COLUMNS-GRADIENT">
  <p:cSld name="TEXT-THREE-COLUMNS-GRADIENT">
    <p:bg>
      <p:bgPr>
        <a:gradFill>
          <a:gsLst>
            <a:gs pos="0">
              <a:srgbClr val="8F2585"/>
            </a:gs>
            <a:gs pos="100000">
              <a:srgbClr val="F26D26"/>
            </a:gs>
          </a:gsLst>
          <a:lin ang="10800000" scaled="0"/>
        </a:gradFill>
      </p:bgPr>
    </p:bg>
    <p:spTree>
      <p:nvGrpSpPr>
        <p:cNvPr id="30" name="Shape 30"/>
        <p:cNvGrpSpPr/>
        <p:nvPr/>
      </p:nvGrpSpPr>
      <p:grpSpPr>
        <a:xfrm>
          <a:off x="0" y="0"/>
          <a:ext cx="0" cy="0"/>
          <a:chOff x="0" y="0"/>
          <a:chExt cx="0" cy="0"/>
        </a:xfrm>
      </p:grpSpPr>
      <p:sp>
        <p:nvSpPr>
          <p:cNvPr id="31" name="Google Shape;31;p3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33"/>
          <p:cNvSpPr txBox="1"/>
          <p:nvPr>
            <p:ph idx="1" type="body"/>
          </p:nvPr>
        </p:nvSpPr>
        <p:spPr>
          <a:xfrm>
            <a:off x="6858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33" name="Google Shape;33;p33"/>
          <p:cNvSpPr txBox="1"/>
          <p:nvPr>
            <p:ph idx="2" type="body"/>
          </p:nvPr>
        </p:nvSpPr>
        <p:spPr>
          <a:xfrm>
            <a:off x="4363212" y="2057400"/>
            <a:ext cx="3465576"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34" name="Google Shape;34;p33"/>
          <p:cNvSpPr txBox="1"/>
          <p:nvPr>
            <p:ph idx="3" type="body"/>
          </p:nvPr>
        </p:nvSpPr>
        <p:spPr>
          <a:xfrm>
            <a:off x="80391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SLIDE-GRADIENT-2">
  <p:cSld name="1_TITLE-SLIDE-GRADIENT-2">
    <p:bg>
      <p:bgPr>
        <a:gradFill>
          <a:gsLst>
            <a:gs pos="0">
              <a:srgbClr val="8F2585"/>
            </a:gs>
            <a:gs pos="100000">
              <a:srgbClr val="F26D26"/>
            </a:gs>
          </a:gsLst>
          <a:lin ang="10800000" scaled="0"/>
        </a:gradFill>
      </p:bgPr>
    </p:bg>
    <p:spTree>
      <p:nvGrpSpPr>
        <p:cNvPr id="35" name="Shape 35"/>
        <p:cNvGrpSpPr/>
        <p:nvPr/>
      </p:nvGrpSpPr>
      <p:grpSpPr>
        <a:xfrm>
          <a:off x="0" y="0"/>
          <a:ext cx="0" cy="0"/>
          <a:chOff x="0" y="0"/>
          <a:chExt cx="0" cy="0"/>
        </a:xfrm>
      </p:grpSpPr>
      <p:sp>
        <p:nvSpPr>
          <p:cNvPr id="36" name="Google Shape;36;p47"/>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lvl1pPr lvl="0" marR="0" rtl="0" algn="l">
              <a:lnSpc>
                <a:spcPct val="88000"/>
              </a:lnSpc>
              <a:spcBef>
                <a:spcPts val="0"/>
              </a:spcBef>
              <a:spcAft>
                <a:spcPts val="0"/>
              </a:spcAft>
              <a:buClr>
                <a:schemeClr val="lt1"/>
              </a:buClr>
              <a:buSzPts val="12500"/>
              <a:buFont typeface="Proxima Nova Extrabold"/>
              <a:buNone/>
              <a:defRPr b="0" i="0" sz="125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47"/>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38" name="Google Shape;38;p47"/>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FOR ICONS">
  <p:cSld name="1_FOR ICONS">
    <p:bg>
      <p:bgPr>
        <a:solidFill>
          <a:schemeClr val="dk1"/>
        </a:solidFill>
      </p:bgPr>
    </p:bg>
    <p:spTree>
      <p:nvGrpSpPr>
        <p:cNvPr id="39" name="Shape 39"/>
        <p:cNvGrpSpPr/>
        <p:nvPr/>
      </p:nvGrpSpPr>
      <p:grpSpPr>
        <a:xfrm>
          <a:off x="0" y="0"/>
          <a:ext cx="0" cy="0"/>
          <a:chOff x="0" y="0"/>
          <a:chExt cx="0" cy="0"/>
        </a:xfrm>
      </p:grpSpPr>
      <p:sp>
        <p:nvSpPr>
          <p:cNvPr id="40" name="Google Shape;40;p4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Google Shape;41;p48"/>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_GRADIENT">
  <p:cSld name="BACKGROUND_GRADIENT">
    <p:bg>
      <p:bgPr>
        <a:gradFill>
          <a:gsLst>
            <a:gs pos="0">
              <a:srgbClr val="8F2585"/>
            </a:gs>
            <a:gs pos="100000">
              <a:srgbClr val="F26D26"/>
            </a:gs>
          </a:gsLst>
          <a:lin ang="10800000" scaled="0"/>
        </a:gradFill>
      </p:bgPr>
    </p:bg>
    <p:spTree>
      <p:nvGrpSpPr>
        <p:cNvPr id="42" name="Shape 42"/>
        <p:cNvGrpSpPr/>
        <p:nvPr/>
      </p:nvGrpSpPr>
      <p:grpSpPr>
        <a:xfrm>
          <a:off x="0" y="0"/>
          <a:ext cx="0" cy="0"/>
          <a:chOff x="0" y="0"/>
          <a:chExt cx="0" cy="0"/>
        </a:xfrm>
      </p:grpSpPr>
      <p:pic>
        <p:nvPicPr>
          <p:cNvPr id="43" name="Google Shape;43;p49"/>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TWO-COLUMNS-GRADIENT">
  <p:cSld name="TEXT-TWO-COLUMNS-GRADIENT">
    <p:bg>
      <p:bgPr>
        <a:gradFill>
          <a:gsLst>
            <a:gs pos="0">
              <a:srgbClr val="8F2585"/>
            </a:gs>
            <a:gs pos="100000">
              <a:srgbClr val="F26D26"/>
            </a:gs>
          </a:gsLst>
          <a:lin ang="10800000" scaled="0"/>
        </a:gradFill>
      </p:bgPr>
    </p:bg>
    <p:spTree>
      <p:nvGrpSpPr>
        <p:cNvPr id="44" name="Shape 44"/>
        <p:cNvGrpSpPr/>
        <p:nvPr/>
      </p:nvGrpSpPr>
      <p:grpSpPr>
        <a:xfrm>
          <a:off x="0" y="0"/>
          <a:ext cx="0" cy="0"/>
          <a:chOff x="0" y="0"/>
          <a:chExt cx="0" cy="0"/>
        </a:xfrm>
      </p:grpSpPr>
      <p:sp>
        <p:nvSpPr>
          <p:cNvPr id="45" name="Google Shape;45;p50"/>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Google Shape;46;p50"/>
          <p:cNvSpPr txBox="1"/>
          <p:nvPr>
            <p:ph idx="1" type="body"/>
          </p:nvPr>
        </p:nvSpPr>
        <p:spPr>
          <a:xfrm>
            <a:off x="685800" y="2057400"/>
            <a:ext cx="5174998"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47" name="Google Shape;47;p50"/>
          <p:cNvSpPr txBox="1"/>
          <p:nvPr>
            <p:ph idx="2" type="body"/>
          </p:nvPr>
        </p:nvSpPr>
        <p:spPr>
          <a:xfrm>
            <a:off x="6330696" y="2057400"/>
            <a:ext cx="5175504"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4.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1.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theme" Target="../theme/theme3.xml"/><Relationship Id="rId12" Type="http://schemas.openxmlformats.org/officeDocument/2006/relationships/slideLayout" Target="../slideLayouts/slideLayout34.xml"/><Relationship Id="rId1" Type="http://schemas.openxmlformats.org/officeDocument/2006/relationships/image" Target="../media/image1.png"/><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pic>
        <p:nvPicPr>
          <p:cNvPr id="10" name="Google Shape;10;p28"/>
          <p:cNvPicPr preferRelativeResize="0"/>
          <p:nvPr/>
        </p:nvPicPr>
        <p:blipFill rotWithShape="1">
          <a:blip r:embed="rId1">
            <a:alphaModFix/>
          </a:blip>
          <a:srcRect b="0" l="0" r="0" t="0"/>
          <a:stretch/>
        </p:blipFill>
        <p:spPr>
          <a:xfrm>
            <a:off x="9959145" y="5906728"/>
            <a:ext cx="1547055" cy="265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6" name="Shape 56"/>
        <p:cNvGrpSpPr/>
        <p:nvPr/>
      </p:nvGrpSpPr>
      <p:grpSpPr>
        <a:xfrm>
          <a:off x="0" y="0"/>
          <a:ext cx="0" cy="0"/>
          <a:chOff x="0" y="0"/>
          <a:chExt cx="0" cy="0"/>
        </a:xfrm>
      </p:grpSpPr>
      <p:pic>
        <p:nvPicPr>
          <p:cNvPr id="57" name="Google Shape;57;p34"/>
          <p:cNvPicPr preferRelativeResize="0"/>
          <p:nvPr/>
        </p:nvPicPr>
        <p:blipFill rotWithShape="1">
          <a:blip r:embed="rId1">
            <a:alphaModFix/>
          </a:blip>
          <a:srcRect b="0" l="0" r="0" t="0"/>
          <a:stretch/>
        </p:blipFill>
        <p:spPr>
          <a:xfrm>
            <a:off x="9959145" y="5906728"/>
            <a:ext cx="1547055" cy="265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8" name="Shape 108"/>
        <p:cNvGrpSpPr/>
        <p:nvPr/>
      </p:nvGrpSpPr>
      <p:grpSpPr>
        <a:xfrm>
          <a:off x="0" y="0"/>
          <a:ext cx="0" cy="0"/>
          <a:chOff x="0" y="0"/>
          <a:chExt cx="0" cy="0"/>
        </a:xfrm>
      </p:grpSpPr>
      <p:pic>
        <p:nvPicPr>
          <p:cNvPr id="109" name="Google Shape;109;p53"/>
          <p:cNvPicPr preferRelativeResize="0"/>
          <p:nvPr/>
        </p:nvPicPr>
        <p:blipFill rotWithShape="1">
          <a:blip r:embed="rId1">
            <a:alphaModFix/>
          </a:blip>
          <a:srcRect b="0" l="0" r="0" t="0"/>
          <a:stretch/>
        </p:blipFill>
        <p:spPr>
          <a:xfrm>
            <a:off x="9959145" y="5906728"/>
            <a:ext cx="1547055" cy="265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2000"/>
              <a:buNone/>
            </a:pPr>
            <a:r>
              <a:rPr lang="en-US"/>
              <a:t>By Ihor Dubas</a:t>
            </a:r>
            <a:endParaRPr/>
          </a:p>
        </p:txBody>
      </p:sp>
      <p:sp>
        <p:nvSpPr>
          <p:cNvPr id="173" name="Google Shape;173;p1"/>
          <p:cNvSpPr txBox="1"/>
          <p:nvPr>
            <p:ph type="title"/>
          </p:nvPr>
        </p:nvSpPr>
        <p:spPr>
          <a:xfrm>
            <a:off x="14904" y="174928"/>
            <a:ext cx="12390900" cy="6683100"/>
          </a:xfrm>
          <a:prstGeom prst="rect">
            <a:avLst/>
          </a:prstGeom>
          <a:noFill/>
          <a:ln>
            <a:noFill/>
          </a:ln>
        </p:spPr>
        <p:txBody>
          <a:bodyPr anchorCtr="0" anchor="t" bIns="45700" lIns="91425" spcFirstLastPara="1" rIns="91425" wrap="square" tIns="45700">
            <a:noAutofit/>
          </a:bodyPr>
          <a:lstStyle/>
          <a:p>
            <a:pPr indent="0" lvl="0" marL="0" rtl="0" algn="l">
              <a:lnSpc>
                <a:spcPct val="88000"/>
              </a:lnSpc>
              <a:spcBef>
                <a:spcPts val="0"/>
              </a:spcBef>
              <a:spcAft>
                <a:spcPts val="0"/>
              </a:spcAft>
              <a:buClr>
                <a:schemeClr val="lt1"/>
              </a:buClr>
              <a:buSzPts val="12500"/>
              <a:buFont typeface="Proxima Nova Extrabold"/>
              <a:buNone/>
            </a:pPr>
            <a:r>
              <a:rPr lang="en-US" sz="10900"/>
              <a:t>JAVASCRIPT ECMASCRIPT2015</a:t>
            </a:r>
            <a:endParaRPr sz="10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10"/>
          <p:cNvSpPr txBox="1"/>
          <p:nvPr>
            <p:ph idx="1" type="body"/>
          </p:nvPr>
        </p:nvSpPr>
        <p:spPr>
          <a:xfrm>
            <a:off x="1131848" y="1544444"/>
            <a:ext cx="6897029" cy="1845527"/>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sz="1800"/>
              <a:t>... the operator is called spread or rest, depending on how and where it is used.</a:t>
            </a:r>
            <a:endParaRPr sz="1800"/>
          </a:p>
          <a:p>
            <a:pPr indent="0" lvl="0" marL="0" rtl="0" algn="l">
              <a:lnSpc>
                <a:spcPct val="100000"/>
              </a:lnSpc>
              <a:spcBef>
                <a:spcPts val="1000"/>
              </a:spcBef>
              <a:spcAft>
                <a:spcPts val="0"/>
              </a:spcAft>
              <a:buClr>
                <a:schemeClr val="lt1"/>
              </a:buClr>
              <a:buSzPts val="1800"/>
              <a:buNone/>
            </a:pPr>
            <a:r>
              <a:rPr lang="en-US" sz="1800"/>
              <a:t>When used in any iterable object, this operator “splits” it into individual elements:</a:t>
            </a:r>
            <a:endParaRPr sz="1800"/>
          </a:p>
        </p:txBody>
      </p:sp>
      <p:sp>
        <p:nvSpPr>
          <p:cNvPr id="234" name="Google Shape;234;p10"/>
          <p:cNvSpPr txBox="1"/>
          <p:nvPr>
            <p:ph idx="5" type="body"/>
          </p:nvPr>
        </p:nvSpPr>
        <p:spPr>
          <a:xfrm>
            <a:off x="1223091" y="4452368"/>
            <a:ext cx="7101600" cy="6858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sz="1800"/>
              <a:t>Another common use of the operator ... is to combine a set of values into a single array. In this case, the operator works as "rest"</a:t>
            </a:r>
            <a:endParaRPr sz="1800"/>
          </a:p>
        </p:txBody>
      </p:sp>
      <p:sp>
        <p:nvSpPr>
          <p:cNvPr id="235" name="Google Shape;235;p10"/>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Spread / Rest operator</a:t>
            </a:r>
            <a:br>
              <a:rPr lang="en-US"/>
            </a:br>
            <a:endParaRPr/>
          </a:p>
        </p:txBody>
      </p:sp>
      <p:pic>
        <p:nvPicPr>
          <p:cNvPr id="236" name="Google Shape;236;p10"/>
          <p:cNvPicPr preferRelativeResize="0"/>
          <p:nvPr/>
        </p:nvPicPr>
        <p:blipFill rotWithShape="1">
          <a:blip r:embed="rId3">
            <a:alphaModFix/>
          </a:blip>
          <a:srcRect b="0" l="0" r="0" t="0"/>
          <a:stretch/>
        </p:blipFill>
        <p:spPr>
          <a:xfrm>
            <a:off x="5039174" y="2743201"/>
            <a:ext cx="2379000" cy="1547900"/>
          </a:xfrm>
          <a:prstGeom prst="rect">
            <a:avLst/>
          </a:prstGeom>
          <a:noFill/>
          <a:ln>
            <a:noFill/>
          </a:ln>
        </p:spPr>
      </p:pic>
      <p:pic>
        <p:nvPicPr>
          <p:cNvPr id="237" name="Google Shape;237;p10"/>
          <p:cNvPicPr preferRelativeResize="0"/>
          <p:nvPr/>
        </p:nvPicPr>
        <p:blipFill rotWithShape="1">
          <a:blip r:embed="rId4">
            <a:alphaModFix/>
          </a:blip>
          <a:srcRect b="0" l="0" r="0" t="0"/>
          <a:stretch/>
        </p:blipFill>
        <p:spPr>
          <a:xfrm>
            <a:off x="4385430" y="5299450"/>
            <a:ext cx="3421123" cy="11936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11"/>
          <p:cNvSpPr txBox="1"/>
          <p:nvPr>
            <p:ph idx="1" type="body"/>
          </p:nvPr>
        </p:nvSpPr>
        <p:spPr>
          <a:xfrm>
            <a:off x="1209906" y="1689409"/>
            <a:ext cx="6852425" cy="1912435"/>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sz="2000"/>
              <a:t>ES6 introduces new support for octal and binary literals.</a:t>
            </a:r>
            <a:endParaRPr/>
          </a:p>
          <a:p>
            <a:pPr indent="0" lvl="0" marL="0" rtl="0" algn="l">
              <a:lnSpc>
                <a:spcPct val="100000"/>
              </a:lnSpc>
              <a:spcBef>
                <a:spcPts val="1000"/>
              </a:spcBef>
              <a:spcAft>
                <a:spcPts val="0"/>
              </a:spcAft>
              <a:buClr>
                <a:schemeClr val="lt1"/>
              </a:buClr>
              <a:buSzPts val="2000"/>
              <a:buNone/>
            </a:pPr>
            <a:r>
              <a:rPr lang="en-US" sz="2000"/>
              <a:t>Adding 0o or 0O to the beginning of the number converts it to an octal number system (similarly, 0b or 0B converts it to a binary number system). Let's look at the following code:</a:t>
            </a:r>
            <a:endParaRPr sz="2000"/>
          </a:p>
        </p:txBody>
      </p:sp>
      <p:sp>
        <p:nvSpPr>
          <p:cNvPr id="243" name="Google Shape;243;p11"/>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Octal and binary literals</a:t>
            </a:r>
            <a:br>
              <a:rPr lang="en-US"/>
            </a:br>
            <a:endParaRPr/>
          </a:p>
        </p:txBody>
      </p:sp>
      <p:pic>
        <p:nvPicPr>
          <p:cNvPr id="244" name="Google Shape;244;p11"/>
          <p:cNvPicPr preferRelativeResize="0"/>
          <p:nvPr/>
        </p:nvPicPr>
        <p:blipFill rotWithShape="1">
          <a:blip r:embed="rId3">
            <a:alphaModFix/>
          </a:blip>
          <a:srcRect b="0" l="0" r="0" t="0"/>
          <a:stretch/>
        </p:blipFill>
        <p:spPr>
          <a:xfrm>
            <a:off x="4668505" y="3763534"/>
            <a:ext cx="2854990" cy="15294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12"/>
          <p:cNvSpPr txBox="1"/>
          <p:nvPr>
            <p:ph idx="1" type="body"/>
          </p:nvPr>
        </p:nvSpPr>
        <p:spPr>
          <a:xfrm>
            <a:off x="1253116" y="1594626"/>
            <a:ext cx="8046535" cy="54641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sz="1800"/>
              <a:t>Destructuring helps to avoid using auxiliary variables when interacting with objects and arrays.</a:t>
            </a:r>
            <a:endParaRPr sz="1800"/>
          </a:p>
        </p:txBody>
      </p:sp>
      <p:sp>
        <p:nvSpPr>
          <p:cNvPr id="250" name="Google Shape;250;p12"/>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Destructuring arrays and objects</a:t>
            </a:r>
            <a:endParaRPr/>
          </a:p>
        </p:txBody>
      </p:sp>
      <p:pic>
        <p:nvPicPr>
          <p:cNvPr id="251" name="Google Shape;251;p12"/>
          <p:cNvPicPr preferRelativeResize="0"/>
          <p:nvPr/>
        </p:nvPicPr>
        <p:blipFill rotWithShape="1">
          <a:blip r:embed="rId3">
            <a:alphaModFix/>
          </a:blip>
          <a:srcRect b="0" l="0" r="0" t="0"/>
          <a:stretch/>
        </p:blipFill>
        <p:spPr>
          <a:xfrm>
            <a:off x="2847868" y="3311912"/>
            <a:ext cx="2182932" cy="1966912"/>
          </a:xfrm>
          <a:prstGeom prst="rect">
            <a:avLst/>
          </a:prstGeom>
          <a:noFill/>
          <a:ln>
            <a:noFill/>
          </a:ln>
        </p:spPr>
      </p:pic>
      <p:pic>
        <p:nvPicPr>
          <p:cNvPr id="252" name="Google Shape;252;p12"/>
          <p:cNvPicPr preferRelativeResize="0"/>
          <p:nvPr/>
        </p:nvPicPr>
        <p:blipFill rotWithShape="1">
          <a:blip r:embed="rId4">
            <a:alphaModFix/>
          </a:blip>
          <a:srcRect b="0" l="0" r="0" t="0"/>
          <a:stretch/>
        </p:blipFill>
        <p:spPr>
          <a:xfrm>
            <a:off x="6232982" y="3305058"/>
            <a:ext cx="2763272" cy="19737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13"/>
          <p:cNvSpPr txBox="1"/>
          <p:nvPr>
            <p:ph idx="1" type="body"/>
          </p:nvPr>
        </p:nvSpPr>
        <p:spPr>
          <a:xfrm>
            <a:off x="1009185" y="1510990"/>
            <a:ext cx="7889488" cy="123221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sz="1800"/>
              <a:t>ES6 allows you to use the super method in (classless) objects with prototypes. </a:t>
            </a:r>
            <a:endParaRPr/>
          </a:p>
          <a:p>
            <a:pPr indent="0" lvl="0" marL="0" rtl="0" algn="l">
              <a:lnSpc>
                <a:spcPct val="100000"/>
              </a:lnSpc>
              <a:spcBef>
                <a:spcPts val="1000"/>
              </a:spcBef>
              <a:spcAft>
                <a:spcPts val="0"/>
              </a:spcAft>
              <a:buClr>
                <a:schemeClr val="lt1"/>
              </a:buClr>
              <a:buSzPts val="1800"/>
              <a:buNone/>
            </a:pPr>
            <a:r>
              <a:rPr lang="en-US" sz="1800"/>
              <a:t>Here is a simple example:</a:t>
            </a:r>
            <a:endParaRPr sz="1800"/>
          </a:p>
        </p:txBody>
      </p:sp>
      <p:sp>
        <p:nvSpPr>
          <p:cNvPr id="258" name="Google Shape;258;p1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The super keyword for objects</a:t>
            </a:r>
            <a:br>
              <a:rPr lang="en-US"/>
            </a:br>
            <a:endParaRPr/>
          </a:p>
        </p:txBody>
      </p:sp>
      <p:pic>
        <p:nvPicPr>
          <p:cNvPr id="259" name="Google Shape;259;p13"/>
          <p:cNvPicPr preferRelativeResize="0"/>
          <p:nvPr/>
        </p:nvPicPr>
        <p:blipFill rotWithShape="1">
          <a:blip r:embed="rId3">
            <a:alphaModFix/>
          </a:blip>
          <a:srcRect b="0" l="0" r="0" t="0"/>
          <a:stretch/>
        </p:blipFill>
        <p:spPr>
          <a:xfrm>
            <a:off x="3822892" y="2882589"/>
            <a:ext cx="3400316" cy="29309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14"/>
          <p:cNvSpPr txBox="1"/>
          <p:nvPr>
            <p:ph idx="1" type="body"/>
          </p:nvPr>
        </p:nvSpPr>
        <p:spPr>
          <a:xfrm>
            <a:off x="1299116" y="1577897"/>
            <a:ext cx="6016083" cy="1366024"/>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sz="1800"/>
              <a:t>ES6 provides an easier way to insert the value of a variable or the result of an expression (called "interpolation"), which is calculated automatically.</a:t>
            </a:r>
            <a:endParaRPr sz="1800"/>
          </a:p>
        </p:txBody>
      </p:sp>
      <p:sp>
        <p:nvSpPr>
          <p:cNvPr id="265" name="Google Shape;265;p1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Template literals</a:t>
            </a:r>
            <a:endParaRPr/>
          </a:p>
        </p:txBody>
      </p:sp>
      <p:pic>
        <p:nvPicPr>
          <p:cNvPr id="266" name="Google Shape;266;p14"/>
          <p:cNvPicPr preferRelativeResize="0"/>
          <p:nvPr/>
        </p:nvPicPr>
        <p:blipFill rotWithShape="1">
          <a:blip r:embed="rId3">
            <a:alphaModFix/>
          </a:blip>
          <a:srcRect b="0" l="0" r="0" t="0"/>
          <a:stretch/>
        </p:blipFill>
        <p:spPr>
          <a:xfrm>
            <a:off x="4154061" y="3150217"/>
            <a:ext cx="3883878" cy="107281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15"/>
          <p:cNvSpPr txBox="1"/>
          <p:nvPr>
            <p:ph idx="1" type="body"/>
          </p:nvPr>
        </p:nvSpPr>
        <p:spPr>
          <a:xfrm>
            <a:off x="1085850" y="1543050"/>
            <a:ext cx="7258050" cy="685801"/>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sz="1800"/>
              <a:t>for ... in is used to loop through all enumerable properties of an object.</a:t>
            </a:r>
            <a:endParaRPr sz="1800"/>
          </a:p>
        </p:txBody>
      </p:sp>
      <p:sp>
        <p:nvSpPr>
          <p:cNvPr id="272" name="Google Shape;272;p15"/>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for...in</a:t>
            </a:r>
            <a:br>
              <a:rPr lang="en-US"/>
            </a:br>
            <a:endParaRPr/>
          </a:p>
        </p:txBody>
      </p:sp>
      <p:pic>
        <p:nvPicPr>
          <p:cNvPr id="273" name="Google Shape;273;p15"/>
          <p:cNvPicPr preferRelativeResize="0"/>
          <p:nvPr/>
        </p:nvPicPr>
        <p:blipFill rotWithShape="1">
          <a:blip r:embed="rId3">
            <a:alphaModFix/>
          </a:blip>
          <a:srcRect b="0" l="0" r="0" t="0"/>
          <a:stretch/>
        </p:blipFill>
        <p:spPr>
          <a:xfrm>
            <a:off x="4279582" y="2702334"/>
            <a:ext cx="3641408" cy="225066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16"/>
          <p:cNvSpPr txBox="1"/>
          <p:nvPr>
            <p:ph idx="1" type="body"/>
          </p:nvPr>
        </p:nvSpPr>
        <p:spPr>
          <a:xfrm>
            <a:off x="1062990" y="1588770"/>
            <a:ext cx="8298180" cy="685801"/>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sz="1800"/>
              <a:t>for ... of is used to iterate over iterable objects, for example, arrays.</a:t>
            </a:r>
            <a:endParaRPr sz="1800"/>
          </a:p>
        </p:txBody>
      </p:sp>
      <p:sp>
        <p:nvSpPr>
          <p:cNvPr id="279" name="Google Shape;279;p1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for...of</a:t>
            </a:r>
            <a:endParaRPr/>
          </a:p>
        </p:txBody>
      </p:sp>
      <p:pic>
        <p:nvPicPr>
          <p:cNvPr id="280" name="Google Shape;280;p16"/>
          <p:cNvPicPr preferRelativeResize="0"/>
          <p:nvPr/>
        </p:nvPicPr>
        <p:blipFill rotWithShape="1">
          <a:blip r:embed="rId3">
            <a:alphaModFix/>
          </a:blip>
          <a:srcRect b="0" l="0" r="0" t="0"/>
          <a:stretch/>
        </p:blipFill>
        <p:spPr>
          <a:xfrm>
            <a:off x="4278630" y="2788920"/>
            <a:ext cx="3646170" cy="203263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17"/>
          <p:cNvSpPr txBox="1"/>
          <p:nvPr>
            <p:ph idx="1" type="body"/>
          </p:nvPr>
        </p:nvSpPr>
        <p:spPr>
          <a:xfrm>
            <a:off x="1143000" y="1477525"/>
            <a:ext cx="7572300" cy="53805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sz="1800"/>
              <a:t>In fact, we use "Map" in JavaScript all the time. Each object can be represented as a special case of Map.</a:t>
            </a:r>
            <a:endParaRPr sz="1800"/>
          </a:p>
          <a:p>
            <a:pPr indent="0" lvl="0" marL="0" rtl="0" algn="l">
              <a:lnSpc>
                <a:spcPct val="100000"/>
              </a:lnSpc>
              <a:spcBef>
                <a:spcPts val="1000"/>
              </a:spcBef>
              <a:spcAft>
                <a:spcPts val="0"/>
              </a:spcAft>
              <a:buClr>
                <a:schemeClr val="lt1"/>
              </a:buClr>
              <a:buSzPts val="1800"/>
              <a:buNone/>
            </a:pPr>
            <a:r>
              <a:rPr lang="en-US" sz="1800"/>
              <a:t>Map is a key / value collection, just like Object. But the main difference is that Map allows you to use keys of any type.</a:t>
            </a:r>
            <a:endParaRPr sz="1800"/>
          </a:p>
          <a:p>
            <a:pPr indent="0" lvl="0" marL="0" rtl="0" algn="l">
              <a:lnSpc>
                <a:spcPct val="100000"/>
              </a:lnSpc>
              <a:spcBef>
                <a:spcPts val="1000"/>
              </a:spcBef>
              <a:spcAft>
                <a:spcPts val="0"/>
              </a:spcAft>
              <a:buClr>
                <a:schemeClr val="lt1"/>
              </a:buClr>
              <a:buSzPts val="1800"/>
              <a:buNone/>
            </a:pPr>
            <a:r>
              <a:rPr lang="en-US" sz="1800"/>
              <a:t>Methods and properties:</a:t>
            </a:r>
            <a:endParaRPr sz="1800"/>
          </a:p>
          <a:p>
            <a:pPr indent="-285750" lvl="0" marL="285750" rtl="0" algn="l">
              <a:lnSpc>
                <a:spcPct val="100000"/>
              </a:lnSpc>
              <a:spcBef>
                <a:spcPts val="1000"/>
              </a:spcBef>
              <a:spcAft>
                <a:spcPts val="0"/>
              </a:spcAft>
              <a:buClr>
                <a:schemeClr val="lt1"/>
              </a:buClr>
              <a:buSzPts val="1600"/>
              <a:buFont typeface="Arial"/>
              <a:buChar char="•"/>
            </a:pPr>
            <a:r>
              <a:rPr lang="en-US"/>
              <a:t>new Map () - creates a collection.</a:t>
            </a:r>
            <a:endParaRPr/>
          </a:p>
          <a:p>
            <a:pPr indent="-285750" lvl="0" marL="285750" rtl="0" algn="l">
              <a:lnSpc>
                <a:spcPct val="100000"/>
              </a:lnSpc>
              <a:spcBef>
                <a:spcPts val="1000"/>
              </a:spcBef>
              <a:spcAft>
                <a:spcPts val="0"/>
              </a:spcAft>
              <a:buClr>
                <a:schemeClr val="lt1"/>
              </a:buClr>
              <a:buSzPts val="1600"/>
              <a:buFont typeface="Arial"/>
              <a:buChar char="•"/>
            </a:pPr>
            <a:r>
              <a:rPr lang="en-US"/>
              <a:t>map.set (key, value) - writes the value value by the key key.</a:t>
            </a:r>
            <a:endParaRPr/>
          </a:p>
          <a:p>
            <a:pPr indent="-285750" lvl="0" marL="285750" rtl="0" algn="l">
              <a:lnSpc>
                <a:spcPct val="100000"/>
              </a:lnSpc>
              <a:spcBef>
                <a:spcPts val="1000"/>
              </a:spcBef>
              <a:spcAft>
                <a:spcPts val="0"/>
              </a:spcAft>
              <a:buClr>
                <a:schemeClr val="lt1"/>
              </a:buClr>
              <a:buSzPts val="1600"/>
              <a:buFont typeface="Arial"/>
              <a:buChar char="•"/>
            </a:pPr>
            <a:r>
              <a:rPr lang="en-US"/>
              <a:t>map.get (key) - returns the value by key or undefined if the key key is missing.</a:t>
            </a:r>
            <a:endParaRPr/>
          </a:p>
          <a:p>
            <a:pPr indent="-285750" lvl="0" marL="285750" rtl="0" algn="l">
              <a:lnSpc>
                <a:spcPct val="100000"/>
              </a:lnSpc>
              <a:spcBef>
                <a:spcPts val="1000"/>
              </a:spcBef>
              <a:spcAft>
                <a:spcPts val="0"/>
              </a:spcAft>
              <a:buClr>
                <a:schemeClr val="lt1"/>
              </a:buClr>
              <a:buSzPts val="1600"/>
              <a:buFont typeface="Arial"/>
              <a:buChar char="•"/>
            </a:pPr>
            <a:r>
              <a:rPr lang="en-US"/>
              <a:t>map.has (key) - returns true if the key key is present in the collection, otherwise false.</a:t>
            </a:r>
            <a:endParaRPr/>
          </a:p>
          <a:p>
            <a:pPr indent="-285750" lvl="0" marL="285750" rtl="0" algn="l">
              <a:lnSpc>
                <a:spcPct val="100000"/>
              </a:lnSpc>
              <a:spcBef>
                <a:spcPts val="1000"/>
              </a:spcBef>
              <a:spcAft>
                <a:spcPts val="0"/>
              </a:spcAft>
              <a:buClr>
                <a:schemeClr val="lt1"/>
              </a:buClr>
              <a:buSzPts val="1600"/>
              <a:buFont typeface="Arial"/>
              <a:buChar char="•"/>
            </a:pPr>
            <a:r>
              <a:rPr lang="en-US"/>
              <a:t>map.delete (key) - deletes an element by the key key.</a:t>
            </a:r>
            <a:endParaRPr/>
          </a:p>
          <a:p>
            <a:pPr indent="-285750" lvl="0" marL="285750" rtl="0" algn="l">
              <a:lnSpc>
                <a:spcPct val="100000"/>
              </a:lnSpc>
              <a:spcBef>
                <a:spcPts val="1000"/>
              </a:spcBef>
              <a:spcAft>
                <a:spcPts val="0"/>
              </a:spcAft>
              <a:buClr>
                <a:schemeClr val="lt1"/>
              </a:buClr>
              <a:buSzPts val="1600"/>
              <a:buFont typeface="Arial"/>
              <a:buChar char="•"/>
            </a:pPr>
            <a:r>
              <a:rPr lang="en-US"/>
              <a:t>map.clear () - clears the collection of all elements.</a:t>
            </a:r>
            <a:endParaRPr/>
          </a:p>
          <a:p>
            <a:pPr indent="-285750" lvl="0" marL="285750" rtl="0" algn="l">
              <a:lnSpc>
                <a:spcPct val="100000"/>
              </a:lnSpc>
              <a:spcBef>
                <a:spcPts val="1000"/>
              </a:spcBef>
              <a:spcAft>
                <a:spcPts val="0"/>
              </a:spcAft>
              <a:buClr>
                <a:schemeClr val="lt1"/>
              </a:buClr>
              <a:buSzPts val="1600"/>
              <a:buFont typeface="Arial"/>
              <a:buChar char="•"/>
            </a:pPr>
            <a:r>
              <a:rPr lang="en-US"/>
              <a:t>map.size - returns the current number of elements.</a:t>
            </a:r>
            <a:endParaRPr/>
          </a:p>
        </p:txBody>
      </p:sp>
      <p:sp>
        <p:nvSpPr>
          <p:cNvPr id="286" name="Google Shape;286;p17"/>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Map</a:t>
            </a:r>
            <a:endParaRPr/>
          </a:p>
        </p:txBody>
      </p:sp>
      <p:pic>
        <p:nvPicPr>
          <p:cNvPr id="287" name="Google Shape;287;p17"/>
          <p:cNvPicPr preferRelativeResize="0"/>
          <p:nvPr/>
        </p:nvPicPr>
        <p:blipFill rotWithShape="1">
          <a:blip r:embed="rId3">
            <a:alphaModFix/>
          </a:blip>
          <a:srcRect b="0" l="0" r="0" t="0"/>
          <a:stretch/>
        </p:blipFill>
        <p:spPr>
          <a:xfrm>
            <a:off x="8851003" y="3200400"/>
            <a:ext cx="2719079" cy="168383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18"/>
          <p:cNvSpPr txBox="1"/>
          <p:nvPr>
            <p:ph idx="1" type="body"/>
          </p:nvPr>
        </p:nvSpPr>
        <p:spPr>
          <a:xfrm>
            <a:off x="1064941" y="1393904"/>
            <a:ext cx="6752064" cy="4694662"/>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600"/>
              <a:buNone/>
            </a:pPr>
            <a:r>
              <a:rPr lang="en-US"/>
              <a:t>The Set object is a special type of collection: a “set” of values ​​(without keys), where each value can appear only once.</a:t>
            </a:r>
            <a:endParaRPr/>
          </a:p>
          <a:p>
            <a:pPr indent="0" lvl="0" marL="0" rtl="0" algn="l">
              <a:lnSpc>
                <a:spcPct val="100000"/>
              </a:lnSpc>
              <a:spcBef>
                <a:spcPts val="1000"/>
              </a:spcBef>
              <a:spcAft>
                <a:spcPts val="0"/>
              </a:spcAft>
              <a:buClr>
                <a:schemeClr val="lt1"/>
              </a:buClr>
              <a:buSzPts val="1600"/>
              <a:buNone/>
            </a:pPr>
            <a:r>
              <a:rPr lang="en-US"/>
              <a:t>His main methods are:</a:t>
            </a:r>
            <a:endParaRPr/>
          </a:p>
          <a:p>
            <a:pPr indent="-285750" lvl="0" marL="285750" rtl="0" algn="l">
              <a:lnSpc>
                <a:spcPct val="100000"/>
              </a:lnSpc>
              <a:spcBef>
                <a:spcPts val="1000"/>
              </a:spcBef>
              <a:spcAft>
                <a:spcPts val="0"/>
              </a:spcAft>
              <a:buClr>
                <a:schemeClr val="lt1"/>
              </a:buClr>
              <a:buSzPts val="1600"/>
              <a:buFont typeface="Arial"/>
              <a:buChar char="•"/>
            </a:pPr>
            <a:r>
              <a:rPr lang="en-US"/>
              <a:t>new Set (iterable) - creates a Set, and if an iterable object (usually an array) was provided as an argument, then copies its values ​​to the new Set.</a:t>
            </a:r>
            <a:endParaRPr/>
          </a:p>
          <a:p>
            <a:pPr indent="-285750" lvl="0" marL="285750" rtl="0" algn="l">
              <a:lnSpc>
                <a:spcPct val="100000"/>
              </a:lnSpc>
              <a:spcBef>
                <a:spcPts val="1000"/>
              </a:spcBef>
              <a:spcAft>
                <a:spcPts val="0"/>
              </a:spcAft>
              <a:buClr>
                <a:schemeClr val="lt1"/>
              </a:buClr>
              <a:buSzPts val="1600"/>
              <a:buFont typeface="Arial"/>
              <a:buChar char="•"/>
            </a:pPr>
            <a:r>
              <a:rPr lang="en-US"/>
              <a:t>set.add (value) - adds a value (if it already exists, it does nothing), returns the same set object.</a:t>
            </a:r>
            <a:endParaRPr/>
          </a:p>
          <a:p>
            <a:pPr indent="-285750" lvl="0" marL="285750" rtl="0" algn="l">
              <a:lnSpc>
                <a:spcPct val="100000"/>
              </a:lnSpc>
              <a:spcBef>
                <a:spcPts val="1000"/>
              </a:spcBef>
              <a:spcAft>
                <a:spcPts val="0"/>
              </a:spcAft>
              <a:buClr>
                <a:schemeClr val="lt1"/>
              </a:buClr>
              <a:buSzPts val="1600"/>
              <a:buFont typeface="Arial"/>
              <a:buChar char="•"/>
            </a:pPr>
            <a:r>
              <a:rPr lang="en-US"/>
              <a:t>set.delete (value) - deletes a value, returns true if value was in the set at the time of the call, otherwise false.</a:t>
            </a:r>
            <a:endParaRPr/>
          </a:p>
          <a:p>
            <a:pPr indent="-285750" lvl="0" marL="285750" rtl="0" algn="l">
              <a:lnSpc>
                <a:spcPct val="100000"/>
              </a:lnSpc>
              <a:spcBef>
                <a:spcPts val="1000"/>
              </a:spcBef>
              <a:spcAft>
                <a:spcPts val="0"/>
              </a:spcAft>
              <a:buClr>
                <a:schemeClr val="lt1"/>
              </a:buClr>
              <a:buSzPts val="1600"/>
              <a:buFont typeface="Arial"/>
              <a:buChar char="•"/>
            </a:pPr>
            <a:r>
              <a:rPr lang="en-US"/>
              <a:t>set.has (value) - returns true if the value is present in the set, otherwise false.</a:t>
            </a:r>
            <a:endParaRPr/>
          </a:p>
          <a:p>
            <a:pPr indent="-285750" lvl="0" marL="285750" rtl="0" algn="l">
              <a:lnSpc>
                <a:spcPct val="100000"/>
              </a:lnSpc>
              <a:spcBef>
                <a:spcPts val="1000"/>
              </a:spcBef>
              <a:spcAft>
                <a:spcPts val="0"/>
              </a:spcAft>
              <a:buClr>
                <a:schemeClr val="lt1"/>
              </a:buClr>
              <a:buSzPts val="1600"/>
              <a:buFont typeface="Arial"/>
              <a:buChar char="•"/>
            </a:pPr>
            <a:r>
              <a:rPr lang="en-US"/>
              <a:t>set.clear () - removes all available values.</a:t>
            </a:r>
            <a:endParaRPr/>
          </a:p>
          <a:p>
            <a:pPr indent="-285750" lvl="0" marL="285750" rtl="0" algn="l">
              <a:lnSpc>
                <a:spcPct val="100000"/>
              </a:lnSpc>
              <a:spcBef>
                <a:spcPts val="1000"/>
              </a:spcBef>
              <a:spcAft>
                <a:spcPts val="0"/>
              </a:spcAft>
              <a:buClr>
                <a:schemeClr val="lt1"/>
              </a:buClr>
              <a:buSzPts val="1600"/>
              <a:buFont typeface="Arial"/>
              <a:buChar char="•"/>
            </a:pPr>
            <a:r>
              <a:rPr lang="en-US"/>
              <a:t>set.size - returns the number of elements in the set.</a:t>
            </a:r>
            <a:endParaRPr/>
          </a:p>
        </p:txBody>
      </p:sp>
      <p:sp>
        <p:nvSpPr>
          <p:cNvPr id="293" name="Google Shape;293;p1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Set</a:t>
            </a:r>
            <a:endParaRPr/>
          </a:p>
        </p:txBody>
      </p:sp>
      <p:pic>
        <p:nvPicPr>
          <p:cNvPr id="294" name="Google Shape;294;p18"/>
          <p:cNvPicPr preferRelativeResize="0"/>
          <p:nvPr/>
        </p:nvPicPr>
        <p:blipFill rotWithShape="1">
          <a:blip r:embed="rId3">
            <a:alphaModFix/>
          </a:blip>
          <a:srcRect b="0" l="0" r="0" t="0"/>
          <a:stretch/>
        </p:blipFill>
        <p:spPr>
          <a:xfrm>
            <a:off x="8358071" y="2032541"/>
            <a:ext cx="2868292" cy="1377602"/>
          </a:xfrm>
          <a:prstGeom prst="rect">
            <a:avLst/>
          </a:prstGeom>
          <a:noFill/>
          <a:ln>
            <a:noFill/>
          </a:ln>
        </p:spPr>
      </p:pic>
      <p:pic>
        <p:nvPicPr>
          <p:cNvPr id="295" name="Google Shape;295;p18"/>
          <p:cNvPicPr preferRelativeResize="0"/>
          <p:nvPr/>
        </p:nvPicPr>
        <p:blipFill rotWithShape="1">
          <a:blip r:embed="rId4">
            <a:alphaModFix/>
          </a:blip>
          <a:srcRect b="0" l="0" r="0" t="0"/>
          <a:stretch/>
        </p:blipFill>
        <p:spPr>
          <a:xfrm>
            <a:off x="8358071" y="3389970"/>
            <a:ext cx="2868292" cy="75828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19"/>
          <p:cNvSpPr txBox="1"/>
          <p:nvPr>
            <p:ph idx="1" type="body"/>
          </p:nvPr>
        </p:nvSpPr>
        <p:spPr>
          <a:xfrm>
            <a:off x="1254513" y="1700560"/>
            <a:ext cx="8201722" cy="685801"/>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600"/>
              <a:buNone/>
            </a:pPr>
            <a:r>
              <a:rPr lang="en-US"/>
              <a:t>WeakSet is a special kind of Set that does not prevent the garbage collector from deleting its elements. Same thing - WeakMap for Map.</a:t>
            </a:r>
            <a:endParaRPr/>
          </a:p>
          <a:p>
            <a:pPr indent="0" lvl="0" marL="0" rtl="0" algn="l">
              <a:lnSpc>
                <a:spcPct val="100000"/>
              </a:lnSpc>
              <a:spcBef>
                <a:spcPts val="1000"/>
              </a:spcBef>
              <a:spcAft>
                <a:spcPts val="0"/>
              </a:spcAft>
              <a:buClr>
                <a:schemeClr val="lt1"/>
              </a:buClr>
              <a:buSzPts val="1600"/>
              <a:buNone/>
            </a:pPr>
            <a:r>
              <a:t/>
            </a:r>
            <a:endParaRPr/>
          </a:p>
          <a:p>
            <a:pPr indent="0" lvl="0" marL="0" rtl="0" algn="l">
              <a:lnSpc>
                <a:spcPct val="100000"/>
              </a:lnSpc>
              <a:spcBef>
                <a:spcPts val="1000"/>
              </a:spcBef>
              <a:spcAft>
                <a:spcPts val="0"/>
              </a:spcAft>
              <a:buClr>
                <a:schemeClr val="lt1"/>
              </a:buClr>
              <a:buSzPts val="1600"/>
              <a:buNone/>
            </a:pPr>
            <a:r>
              <a:rPr lang="en-US"/>
              <a:t>That is, if a certain object is present only in WeakSet / WeakMap - it is deleted from memory.</a:t>
            </a:r>
            <a:endParaRPr/>
          </a:p>
          <a:p>
            <a:pPr indent="0" lvl="0" marL="0" rtl="0" algn="l">
              <a:lnSpc>
                <a:spcPct val="100000"/>
              </a:lnSpc>
              <a:spcBef>
                <a:spcPts val="1000"/>
              </a:spcBef>
              <a:spcAft>
                <a:spcPts val="0"/>
              </a:spcAft>
              <a:buClr>
                <a:schemeClr val="lt1"/>
              </a:buClr>
              <a:buSzPts val="1600"/>
              <a:buNone/>
            </a:pPr>
            <a:r>
              <a:t/>
            </a:r>
            <a:endParaRPr/>
          </a:p>
          <a:p>
            <a:pPr indent="0" lvl="0" marL="0" rtl="0" algn="l">
              <a:lnSpc>
                <a:spcPct val="100000"/>
              </a:lnSpc>
              <a:spcBef>
                <a:spcPts val="1000"/>
              </a:spcBef>
              <a:spcAft>
                <a:spcPts val="0"/>
              </a:spcAft>
              <a:buClr>
                <a:schemeClr val="lt1"/>
              </a:buClr>
              <a:buSzPts val="1600"/>
              <a:buNone/>
            </a:pPr>
            <a:r>
              <a:rPr lang="en-US"/>
              <a:t>This is necessary for those situations where the main place for storing and using objects is somewhere else in the code, but here we want to store “auxiliary” data for them, existing only while the object is alive.</a:t>
            </a:r>
            <a:endParaRPr/>
          </a:p>
        </p:txBody>
      </p:sp>
      <p:sp>
        <p:nvSpPr>
          <p:cNvPr id="301" name="Google Shape;301;p19"/>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WeakMap and WeakSet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What is ECMAScript 2015?</a:t>
            </a:r>
            <a:br>
              <a:rPr lang="en-US"/>
            </a:br>
            <a:endParaRPr/>
          </a:p>
        </p:txBody>
      </p:sp>
      <p:sp>
        <p:nvSpPr>
          <p:cNvPr id="179" name="Google Shape;179;p2"/>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dk1"/>
              </a:buClr>
              <a:buSzPts val="2000"/>
              <a:buNone/>
            </a:pPr>
            <a:r>
              <a:rPr lang="en-US"/>
              <a:t>ECMAScript 2015 is also known as ECMAScript 6 and ES 6.</a:t>
            </a:r>
            <a:endParaRPr/>
          </a:p>
          <a:p>
            <a:pPr indent="0" lvl="0" marL="0" rtl="0" algn="l">
              <a:lnSpc>
                <a:spcPct val="100000"/>
              </a:lnSpc>
              <a:spcBef>
                <a:spcPts val="1000"/>
              </a:spcBef>
              <a:spcAft>
                <a:spcPts val="0"/>
              </a:spcAft>
              <a:buClr>
                <a:schemeClr val="dk1"/>
              </a:buClr>
              <a:buSzPts val="2000"/>
              <a:buNone/>
            </a:pPr>
            <a:r>
              <a:rPr lang="en-US"/>
              <a:t>Some people call it JavaScript 6.</a:t>
            </a:r>
            <a:endParaRPr/>
          </a:p>
          <a:p>
            <a:pPr indent="0" lvl="0" marL="0" rtl="0" algn="l">
              <a:lnSpc>
                <a:spcPct val="100000"/>
              </a:lnSpc>
              <a:spcBef>
                <a:spcPts val="1000"/>
              </a:spcBef>
              <a:spcAft>
                <a:spcPts val="0"/>
              </a:spcAft>
              <a:buClr>
                <a:schemeClr val="dk1"/>
              </a:buClr>
              <a:buSzPts val="2000"/>
              <a:buNone/>
            </a:pPr>
            <a:r>
              <a:t/>
            </a:r>
            <a:endParaRPr/>
          </a:p>
        </p:txBody>
      </p:sp>
      <p:pic>
        <p:nvPicPr>
          <p:cNvPr descr="What is ES6 (ECMAScript 6), the standard of JavaScript, and it's ..." id="180" name="Google Shape;180;p2"/>
          <p:cNvPicPr preferRelativeResize="0"/>
          <p:nvPr/>
        </p:nvPicPr>
        <p:blipFill rotWithShape="1">
          <a:blip r:embed="rId3">
            <a:alphaModFix/>
          </a:blip>
          <a:srcRect b="0" l="0" r="0" t="0"/>
          <a:stretch/>
        </p:blipFill>
        <p:spPr>
          <a:xfrm>
            <a:off x="4267518" y="4084702"/>
            <a:ext cx="3656964" cy="219989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20"/>
          <p:cNvSpPr txBox="1"/>
          <p:nvPr>
            <p:ph idx="1" type="body"/>
          </p:nvPr>
        </p:nvSpPr>
        <p:spPr>
          <a:xfrm>
            <a:off x="1276814" y="1667106"/>
            <a:ext cx="6818971" cy="2648415"/>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sz="1800"/>
              <a:t>ES6 introduced a new syntax for classes. It is worth noting here that the ES6 class is not a new object-oriented inheritance model. This is just syntactic sugar for prototype inheritance in JavaScript.</a:t>
            </a:r>
            <a:endParaRPr/>
          </a:p>
          <a:p>
            <a:pPr indent="0" lvl="0" marL="0" rtl="0" algn="l">
              <a:lnSpc>
                <a:spcPct val="100000"/>
              </a:lnSpc>
              <a:spcBef>
                <a:spcPts val="1000"/>
              </a:spcBef>
              <a:spcAft>
                <a:spcPts val="0"/>
              </a:spcAft>
              <a:buClr>
                <a:schemeClr val="lt1"/>
              </a:buClr>
              <a:buSzPts val="1800"/>
              <a:buNone/>
            </a:pPr>
            <a:r>
              <a:t/>
            </a:r>
            <a:endParaRPr sz="1800"/>
          </a:p>
          <a:p>
            <a:pPr indent="0" lvl="0" marL="0" rtl="0" algn="l">
              <a:lnSpc>
                <a:spcPct val="100000"/>
              </a:lnSpc>
              <a:spcBef>
                <a:spcPts val="1000"/>
              </a:spcBef>
              <a:spcAft>
                <a:spcPts val="0"/>
              </a:spcAft>
              <a:buClr>
                <a:schemeClr val="lt1"/>
              </a:buClr>
              <a:buSzPts val="1800"/>
              <a:buNone/>
            </a:pPr>
            <a:r>
              <a:rPr lang="en-US" sz="1800"/>
              <a:t>A class in ES6 is just a new syntax for working with prototypes and constructor functions that we are used to using in ES5.</a:t>
            </a:r>
            <a:endParaRPr sz="1800"/>
          </a:p>
        </p:txBody>
      </p:sp>
      <p:sp>
        <p:nvSpPr>
          <p:cNvPr id="307" name="Google Shape;307;p20"/>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Classes in ES6</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21"/>
          <p:cNvSpPr txBox="1"/>
          <p:nvPr>
            <p:ph idx="1" type="body"/>
          </p:nvPr>
        </p:nvSpPr>
        <p:spPr>
          <a:xfrm>
            <a:off x="1053790" y="1455234"/>
            <a:ext cx="8313234" cy="1945888"/>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sz="1800"/>
              <a:t>In ES6, the extends keyword allows a descendant class to inherit from its parent class. It is important to note that the constructor of the descendant class must call super ().</a:t>
            </a:r>
            <a:endParaRPr sz="1800"/>
          </a:p>
          <a:p>
            <a:pPr indent="0" lvl="0" marL="0" rtl="0" algn="l">
              <a:lnSpc>
                <a:spcPct val="100000"/>
              </a:lnSpc>
              <a:spcBef>
                <a:spcPts val="1000"/>
              </a:spcBef>
              <a:spcAft>
                <a:spcPts val="0"/>
              </a:spcAft>
              <a:buClr>
                <a:schemeClr val="lt1"/>
              </a:buClr>
              <a:buSzPts val="1800"/>
              <a:buNone/>
            </a:pPr>
            <a:r>
              <a:t/>
            </a:r>
            <a:endParaRPr sz="1800"/>
          </a:p>
          <a:p>
            <a:pPr indent="0" lvl="0" marL="0" rtl="0" algn="l">
              <a:lnSpc>
                <a:spcPct val="100000"/>
              </a:lnSpc>
              <a:spcBef>
                <a:spcPts val="1000"/>
              </a:spcBef>
              <a:spcAft>
                <a:spcPts val="0"/>
              </a:spcAft>
              <a:buClr>
                <a:schemeClr val="lt1"/>
              </a:buClr>
              <a:buSzPts val="1800"/>
              <a:buNone/>
            </a:pPr>
            <a:r>
              <a:rPr lang="en-US" sz="1800"/>
              <a:t>Also, in the child class, you can call the method of the parent class using super.ParentMethod name ().</a:t>
            </a:r>
            <a:endParaRPr sz="1800"/>
          </a:p>
        </p:txBody>
      </p:sp>
      <p:sp>
        <p:nvSpPr>
          <p:cNvPr id="313" name="Google Shape;313;p21"/>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b="1" lang="en-US"/>
              <a:t>Extends and super in classes</a:t>
            </a:r>
            <a:endParaRPr/>
          </a:p>
        </p:txBody>
      </p:sp>
      <p:pic>
        <p:nvPicPr>
          <p:cNvPr id="314" name="Google Shape;314;p21"/>
          <p:cNvPicPr preferRelativeResize="0"/>
          <p:nvPr/>
        </p:nvPicPr>
        <p:blipFill rotWithShape="1">
          <a:blip r:embed="rId3">
            <a:alphaModFix/>
          </a:blip>
          <a:srcRect b="0" l="0" r="0" t="0"/>
          <a:stretch/>
        </p:blipFill>
        <p:spPr>
          <a:xfrm>
            <a:off x="4709531" y="3401122"/>
            <a:ext cx="3045242" cy="279338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2"/>
          <p:cNvSpPr txBox="1"/>
          <p:nvPr>
            <p:ph idx="1" type="body"/>
          </p:nvPr>
        </p:nvSpPr>
        <p:spPr>
          <a:xfrm>
            <a:off x="1120697" y="1859117"/>
            <a:ext cx="7688767" cy="841917"/>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sz="1800"/>
              <a:t>Symbol is a unique and immutable data type introduced in ES6. Symbol's goal is to create a unique identifier that cannot be accessed. You cannot use new with Symbol (...).</a:t>
            </a:r>
            <a:endParaRPr sz="1800"/>
          </a:p>
        </p:txBody>
      </p:sp>
      <p:sp>
        <p:nvSpPr>
          <p:cNvPr id="320" name="Google Shape;320;p22"/>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Type symbol</a:t>
            </a:r>
            <a:endParaRPr/>
          </a:p>
        </p:txBody>
      </p:sp>
      <p:pic>
        <p:nvPicPr>
          <p:cNvPr id="321" name="Google Shape;321;p22"/>
          <p:cNvPicPr preferRelativeResize="0"/>
          <p:nvPr/>
        </p:nvPicPr>
        <p:blipFill rotWithShape="1">
          <a:blip r:embed="rId3">
            <a:alphaModFix/>
          </a:blip>
          <a:srcRect b="0" l="0" r="0" t="0"/>
          <a:stretch/>
        </p:blipFill>
        <p:spPr>
          <a:xfrm>
            <a:off x="3787349" y="4030469"/>
            <a:ext cx="3672818" cy="74281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23"/>
          <p:cNvSpPr txBox="1"/>
          <p:nvPr>
            <p:ph idx="1" type="body"/>
          </p:nvPr>
        </p:nvSpPr>
        <p:spPr>
          <a:xfrm>
            <a:off x="1165302" y="1655956"/>
            <a:ext cx="9205333" cy="3819293"/>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sz="1800"/>
              <a:t>An iterator is an object designed to iterate over another object.</a:t>
            </a:r>
            <a:endParaRPr sz="1800"/>
          </a:p>
          <a:p>
            <a:pPr indent="0" lvl="0" marL="0" rtl="0" algn="l">
              <a:lnSpc>
                <a:spcPct val="100000"/>
              </a:lnSpc>
              <a:spcBef>
                <a:spcPts val="1000"/>
              </a:spcBef>
              <a:spcAft>
                <a:spcPts val="0"/>
              </a:spcAft>
              <a:buClr>
                <a:schemeClr val="lt1"/>
              </a:buClr>
              <a:buSzPts val="1800"/>
              <a:buNone/>
            </a:pPr>
            <a:r>
              <a:rPr lang="en-US" sz="1800"/>
              <a:t>Iterable or, in other words, "iterated" objects are those whose contents can be looped through.</a:t>
            </a:r>
            <a:endParaRPr sz="1800"/>
          </a:p>
          <a:p>
            <a:pPr indent="0" lvl="0" marL="0" rtl="0" algn="l">
              <a:lnSpc>
                <a:spcPct val="100000"/>
              </a:lnSpc>
              <a:spcBef>
                <a:spcPts val="1000"/>
              </a:spcBef>
              <a:spcAft>
                <a:spcPts val="0"/>
              </a:spcAft>
              <a:buClr>
                <a:schemeClr val="lt1"/>
              </a:buClr>
              <a:buSzPts val="1800"/>
              <a:buNone/>
            </a:pPr>
            <a:r>
              <a:rPr lang="en-US" sz="1800"/>
              <a:t>For example, the object being searched is an array. But not only him. There are many objects in the browser that are not arrays, but whose contents can be enumerated (for example, a list of DOM nodes).</a:t>
            </a:r>
            <a:endParaRPr sz="1800"/>
          </a:p>
          <a:p>
            <a:pPr indent="0" lvl="0" marL="0" rtl="0" algn="l">
              <a:lnSpc>
                <a:spcPct val="100000"/>
              </a:lnSpc>
              <a:spcBef>
                <a:spcPts val="1000"/>
              </a:spcBef>
              <a:spcAft>
                <a:spcPts val="0"/>
              </a:spcAft>
              <a:buClr>
                <a:schemeClr val="lt1"/>
              </a:buClr>
              <a:buSzPts val="1800"/>
              <a:buNone/>
            </a:pPr>
            <a:r>
              <a:rPr lang="en-US" sz="1800"/>
              <a:t>To loop through such objects, a new loop syntax has been added: for..of.</a:t>
            </a:r>
            <a:endParaRPr sz="1800"/>
          </a:p>
        </p:txBody>
      </p:sp>
      <p:sp>
        <p:nvSpPr>
          <p:cNvPr id="327" name="Google Shape;327;p2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Iterator</a:t>
            </a:r>
            <a:endParaRPr/>
          </a:p>
        </p:txBody>
      </p:sp>
      <p:pic>
        <p:nvPicPr>
          <p:cNvPr id="328" name="Google Shape;328;p23"/>
          <p:cNvPicPr preferRelativeResize="0"/>
          <p:nvPr/>
        </p:nvPicPr>
        <p:blipFill rotWithShape="1">
          <a:blip r:embed="rId3">
            <a:alphaModFix/>
          </a:blip>
          <a:srcRect b="0" l="0" r="0" t="0"/>
          <a:stretch/>
        </p:blipFill>
        <p:spPr>
          <a:xfrm>
            <a:off x="4885186" y="4154180"/>
            <a:ext cx="2421626" cy="201802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24"/>
          <p:cNvSpPr txBox="1"/>
          <p:nvPr>
            <p:ph idx="1" type="body"/>
          </p:nvPr>
        </p:nvSpPr>
        <p:spPr>
          <a:xfrm>
            <a:off x="1243360" y="1711712"/>
            <a:ext cx="7610707" cy="685801"/>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sz="1800"/>
              <a:t>JavaScript built-in iterators can also be obtained explicitly, without for..of, by a direct call to Symbol.iterator.</a:t>
            </a:r>
            <a:endParaRPr/>
          </a:p>
          <a:p>
            <a:pPr indent="0" lvl="0" marL="0" rtl="0" algn="l">
              <a:lnSpc>
                <a:spcPct val="100000"/>
              </a:lnSpc>
              <a:spcBef>
                <a:spcPts val="1000"/>
              </a:spcBef>
              <a:spcAft>
                <a:spcPts val="0"/>
              </a:spcAft>
              <a:buClr>
                <a:schemeClr val="lt1"/>
              </a:buClr>
              <a:buSzPts val="1800"/>
              <a:buNone/>
            </a:pPr>
            <a:r>
              <a:t/>
            </a:r>
            <a:endParaRPr sz="1800"/>
          </a:p>
          <a:p>
            <a:pPr indent="0" lvl="0" marL="0" rtl="0" algn="l">
              <a:lnSpc>
                <a:spcPct val="100000"/>
              </a:lnSpc>
              <a:spcBef>
                <a:spcPts val="1000"/>
              </a:spcBef>
              <a:spcAft>
                <a:spcPts val="0"/>
              </a:spcAft>
              <a:buClr>
                <a:schemeClr val="lt1"/>
              </a:buClr>
              <a:buSzPts val="1800"/>
              <a:buNone/>
            </a:pPr>
            <a:r>
              <a:rPr lang="en-US" sz="1800"/>
              <a:t>For example, this code gets an iterator for a string and calls it completely “manually”:</a:t>
            </a:r>
            <a:endParaRPr sz="1800"/>
          </a:p>
        </p:txBody>
      </p:sp>
      <p:sp>
        <p:nvSpPr>
          <p:cNvPr id="334" name="Google Shape;334;p2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Built-in iterators</a:t>
            </a:r>
            <a:br>
              <a:rPr lang="en-US"/>
            </a:br>
            <a:endParaRPr/>
          </a:p>
        </p:txBody>
      </p:sp>
      <p:pic>
        <p:nvPicPr>
          <p:cNvPr id="335" name="Google Shape;335;p24"/>
          <p:cNvPicPr preferRelativeResize="0"/>
          <p:nvPr/>
        </p:nvPicPr>
        <p:blipFill rotWithShape="1">
          <a:blip r:embed="rId3">
            <a:alphaModFix/>
          </a:blip>
          <a:srcRect b="0" l="0" r="0" t="0"/>
          <a:stretch/>
        </p:blipFill>
        <p:spPr>
          <a:xfrm>
            <a:off x="4525420" y="3489952"/>
            <a:ext cx="3146619" cy="300888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25"/>
          <p:cNvSpPr txBox="1"/>
          <p:nvPr>
            <p:ph idx="1" type="body"/>
          </p:nvPr>
        </p:nvSpPr>
        <p:spPr>
          <a:xfrm>
            <a:off x="1466386" y="1566746"/>
            <a:ext cx="8502804" cy="2670717"/>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sz="1800"/>
              <a:t>Generators are created using function-generators function * f (...) {...}.</a:t>
            </a:r>
            <a:endParaRPr/>
          </a:p>
          <a:p>
            <a:pPr indent="0" lvl="0" marL="0" rtl="0" algn="l">
              <a:lnSpc>
                <a:spcPct val="100000"/>
              </a:lnSpc>
              <a:spcBef>
                <a:spcPts val="1000"/>
              </a:spcBef>
              <a:spcAft>
                <a:spcPts val="0"/>
              </a:spcAft>
              <a:buClr>
                <a:schemeClr val="lt1"/>
              </a:buClr>
              <a:buSzPts val="1800"/>
              <a:buNone/>
            </a:pPr>
            <a:r>
              <a:rPr lang="en-US" sz="1800"/>
              <a:t>Inside generators and only inside them is there a yield statement.</a:t>
            </a:r>
            <a:endParaRPr/>
          </a:p>
          <a:p>
            <a:pPr indent="0" lvl="0" marL="0" rtl="0" algn="l">
              <a:lnSpc>
                <a:spcPct val="100000"/>
              </a:lnSpc>
              <a:spcBef>
                <a:spcPts val="1000"/>
              </a:spcBef>
              <a:spcAft>
                <a:spcPts val="0"/>
              </a:spcAft>
              <a:buClr>
                <a:schemeClr val="lt1"/>
              </a:buClr>
              <a:buSzPts val="1800"/>
              <a:buNone/>
            </a:pPr>
            <a:r>
              <a:rPr lang="en-US" sz="1800"/>
              <a:t>The external code and generator exchange intermediate results through next / yield calls.</a:t>
            </a:r>
            <a:endParaRPr/>
          </a:p>
          <a:p>
            <a:pPr indent="0" lvl="0" marL="0" rtl="0" algn="l">
              <a:lnSpc>
                <a:spcPct val="100000"/>
              </a:lnSpc>
              <a:spcBef>
                <a:spcPts val="1000"/>
              </a:spcBef>
              <a:spcAft>
                <a:spcPts val="0"/>
              </a:spcAft>
              <a:buClr>
                <a:schemeClr val="lt1"/>
              </a:buClr>
              <a:buSzPts val="1800"/>
              <a:buNone/>
            </a:pPr>
            <a:r>
              <a:rPr lang="en-US" sz="1800"/>
              <a:t>In modern JavaScript, generators are rarely used. But sometimes they prove useful, because the ability of a function to communicate with the calling code at run time is completely unique. And, of course, to create iterable objects.</a:t>
            </a:r>
            <a:endParaRPr sz="1800"/>
          </a:p>
        </p:txBody>
      </p:sp>
      <p:sp>
        <p:nvSpPr>
          <p:cNvPr id="341" name="Google Shape;341;p25"/>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Generators</a:t>
            </a:r>
            <a:endParaRPr/>
          </a:p>
        </p:txBody>
      </p:sp>
      <p:pic>
        <p:nvPicPr>
          <p:cNvPr id="342" name="Google Shape;342;p25"/>
          <p:cNvPicPr preferRelativeResize="0"/>
          <p:nvPr/>
        </p:nvPicPr>
        <p:blipFill rotWithShape="1">
          <a:blip r:embed="rId3">
            <a:alphaModFix/>
          </a:blip>
          <a:srcRect b="0" l="0" r="0" t="0"/>
          <a:stretch/>
        </p:blipFill>
        <p:spPr>
          <a:xfrm>
            <a:off x="4493476" y="4432608"/>
            <a:ext cx="3196805" cy="140133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26"/>
          <p:cNvSpPr txBox="1"/>
          <p:nvPr>
            <p:ph idx="1" type="body"/>
          </p:nvPr>
        </p:nvSpPr>
        <p:spPr>
          <a:xfrm>
            <a:off x="1331641" y="1689410"/>
            <a:ext cx="9528717" cy="685801"/>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sz="1800"/>
              <a:t>Promise is a special object that stores its state, the current result (if any) and callbacks.</a:t>
            </a:r>
            <a:endParaRPr/>
          </a:p>
          <a:p>
            <a:pPr indent="0" lvl="0" marL="0" rtl="0" algn="l">
              <a:lnSpc>
                <a:spcPct val="100000"/>
              </a:lnSpc>
              <a:spcBef>
                <a:spcPts val="1000"/>
              </a:spcBef>
              <a:spcAft>
                <a:spcPts val="0"/>
              </a:spcAft>
              <a:buClr>
                <a:schemeClr val="lt1"/>
              </a:buClr>
              <a:buSzPts val="1800"/>
              <a:buNone/>
            </a:pPr>
            <a:r>
              <a:rPr lang="en-US" sz="1800"/>
              <a:t>When creating new Promise ((resolve, reject) =&gt; ...), the argument function is automatically launched, which should call resolve (result) on successful execution and reject (error) on error.</a:t>
            </a:r>
            <a:endParaRPr/>
          </a:p>
          <a:p>
            <a:pPr indent="0" lvl="0" marL="0" rtl="0" algn="l">
              <a:lnSpc>
                <a:spcPct val="100000"/>
              </a:lnSpc>
              <a:spcBef>
                <a:spcPts val="1000"/>
              </a:spcBef>
              <a:spcAft>
                <a:spcPts val="0"/>
              </a:spcAft>
              <a:buClr>
                <a:schemeClr val="lt1"/>
              </a:buClr>
              <a:buSzPts val="1800"/>
              <a:buNone/>
            </a:pPr>
            <a:r>
              <a:rPr lang="en-US" sz="1800"/>
              <a:t>The resolve / reject argument (only the first, the rest are ignored) is passed to the handlers at this promise.</a:t>
            </a:r>
            <a:endParaRPr/>
          </a:p>
          <a:p>
            <a:pPr indent="0" lvl="0" marL="0" rtl="0" algn="l">
              <a:lnSpc>
                <a:spcPct val="100000"/>
              </a:lnSpc>
              <a:spcBef>
                <a:spcPts val="1000"/>
              </a:spcBef>
              <a:spcAft>
                <a:spcPts val="0"/>
              </a:spcAft>
              <a:buClr>
                <a:schemeClr val="lt1"/>
              </a:buClr>
              <a:buSzPts val="1800"/>
              <a:buNone/>
            </a:pPr>
            <a:r>
              <a:rPr lang="en-US" sz="1800"/>
              <a:t>Handlers are assigned by calling .then / catch.</a:t>
            </a:r>
            <a:endParaRPr/>
          </a:p>
          <a:p>
            <a:pPr indent="0" lvl="0" marL="0" rtl="0" algn="l">
              <a:lnSpc>
                <a:spcPct val="100000"/>
              </a:lnSpc>
              <a:spcBef>
                <a:spcPts val="1000"/>
              </a:spcBef>
              <a:spcAft>
                <a:spcPts val="0"/>
              </a:spcAft>
              <a:buClr>
                <a:schemeClr val="lt1"/>
              </a:buClr>
              <a:buSzPts val="1800"/>
              <a:buNone/>
            </a:pPr>
            <a:r>
              <a:rPr lang="en-US" sz="1800"/>
              <a:t>To transfer the result from one processor to another, using chaining.</a:t>
            </a:r>
            <a:endParaRPr sz="1800"/>
          </a:p>
        </p:txBody>
      </p:sp>
      <p:sp>
        <p:nvSpPr>
          <p:cNvPr id="348" name="Google Shape;348;p2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Promises</a:t>
            </a:r>
            <a:endParaRPr/>
          </a:p>
        </p:txBody>
      </p:sp>
      <p:pic>
        <p:nvPicPr>
          <p:cNvPr id="349" name="Google Shape;349;p26"/>
          <p:cNvPicPr preferRelativeResize="0"/>
          <p:nvPr/>
        </p:nvPicPr>
        <p:blipFill rotWithShape="1">
          <a:blip r:embed="rId3">
            <a:alphaModFix/>
          </a:blip>
          <a:srcRect b="0" l="0" r="0" t="0"/>
          <a:stretch/>
        </p:blipFill>
        <p:spPr>
          <a:xfrm>
            <a:off x="4869650" y="4551876"/>
            <a:ext cx="2681300" cy="18690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pic>
        <p:nvPicPr>
          <p:cNvPr id="354" name="Google Shape;354;p27"/>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descr="miro.medium.com/max/696/0*Bvk27SKKqJu64d3L." id="185" name="Google Shape;185;p3"/>
          <p:cNvPicPr preferRelativeResize="0"/>
          <p:nvPr/>
        </p:nvPicPr>
        <p:blipFill rotWithShape="1">
          <a:blip r:embed="rId3">
            <a:alphaModFix/>
          </a:blip>
          <a:srcRect b="0" l="0" r="0" t="0"/>
          <a:stretch/>
        </p:blipFill>
        <p:spPr>
          <a:xfrm>
            <a:off x="1759391" y="1931670"/>
            <a:ext cx="8481227" cy="330231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New features in ES6</a:t>
            </a:r>
            <a:endParaRPr/>
          </a:p>
        </p:txBody>
      </p:sp>
      <p:sp>
        <p:nvSpPr>
          <p:cNvPr id="191" name="Google Shape;191;p4"/>
          <p:cNvSpPr txBox="1"/>
          <p:nvPr>
            <p:ph idx="1" type="body"/>
          </p:nvPr>
        </p:nvSpPr>
        <p:spPr>
          <a:xfrm>
            <a:off x="685800" y="2057400"/>
            <a:ext cx="3920400" cy="4398600"/>
          </a:xfrm>
          <a:prstGeom prst="rect">
            <a:avLst/>
          </a:prstGeom>
          <a:noFill/>
          <a:ln>
            <a:noFill/>
          </a:ln>
        </p:spPr>
        <p:txBody>
          <a:bodyPr anchorCtr="0" anchor="t" bIns="45700" lIns="0" spcFirstLastPara="1" rIns="91425" wrap="square" tIns="45700">
            <a:noAutofit/>
          </a:bodyPr>
          <a:lstStyle/>
          <a:p>
            <a:pPr indent="-342900" lvl="0" marL="342900" rtl="0" algn="l">
              <a:lnSpc>
                <a:spcPct val="100000"/>
              </a:lnSpc>
              <a:spcBef>
                <a:spcPts val="0"/>
              </a:spcBef>
              <a:spcAft>
                <a:spcPts val="0"/>
              </a:spcAft>
              <a:buClr>
                <a:schemeClr val="lt1"/>
              </a:buClr>
              <a:buSzPts val="2000"/>
              <a:buFont typeface="Arial"/>
              <a:buChar char="•"/>
            </a:pPr>
            <a:r>
              <a:rPr lang="en-US"/>
              <a:t>let, const and block scope</a:t>
            </a:r>
            <a:endParaRPr/>
          </a:p>
          <a:p>
            <a:pPr indent="-342900" lvl="0" marL="342900" rtl="0" algn="l">
              <a:lnSpc>
                <a:spcPct val="100000"/>
              </a:lnSpc>
              <a:spcBef>
                <a:spcPts val="1000"/>
              </a:spcBef>
              <a:spcAft>
                <a:spcPts val="0"/>
              </a:spcAft>
              <a:buClr>
                <a:schemeClr val="lt1"/>
              </a:buClr>
              <a:buSzPts val="2000"/>
              <a:buFont typeface="Arial"/>
              <a:buChar char="•"/>
            </a:pPr>
            <a:r>
              <a:rPr lang="en-US"/>
              <a:t>Arrow functions</a:t>
            </a:r>
            <a:endParaRPr/>
          </a:p>
          <a:p>
            <a:pPr indent="-342900" lvl="0" marL="342900" rtl="0" algn="l">
              <a:lnSpc>
                <a:spcPct val="100000"/>
              </a:lnSpc>
              <a:spcBef>
                <a:spcPts val="1000"/>
              </a:spcBef>
              <a:spcAft>
                <a:spcPts val="0"/>
              </a:spcAft>
              <a:buClr>
                <a:schemeClr val="lt1"/>
              </a:buClr>
              <a:buSzPts val="2000"/>
              <a:buFont typeface="Arial"/>
              <a:buChar char="•"/>
            </a:pPr>
            <a:r>
              <a:rPr lang="en-US"/>
              <a:t>Default parameters</a:t>
            </a:r>
            <a:endParaRPr/>
          </a:p>
          <a:p>
            <a:pPr indent="-342900" lvl="0" marL="342900" rtl="0" algn="l">
              <a:lnSpc>
                <a:spcPct val="100000"/>
              </a:lnSpc>
              <a:spcBef>
                <a:spcPts val="1000"/>
              </a:spcBef>
              <a:spcAft>
                <a:spcPts val="0"/>
              </a:spcAft>
              <a:buClr>
                <a:schemeClr val="lt1"/>
              </a:buClr>
              <a:buSzPts val="2000"/>
              <a:buFont typeface="Arial"/>
              <a:buChar char="•"/>
            </a:pPr>
            <a:r>
              <a:rPr lang="en-US"/>
              <a:t>Spread / Rest operator</a:t>
            </a:r>
            <a:endParaRPr/>
          </a:p>
          <a:p>
            <a:pPr indent="-342900" lvl="0" marL="342900" rtl="0" algn="l">
              <a:lnSpc>
                <a:spcPct val="100000"/>
              </a:lnSpc>
              <a:spcBef>
                <a:spcPts val="1000"/>
              </a:spcBef>
              <a:spcAft>
                <a:spcPts val="0"/>
              </a:spcAft>
              <a:buClr>
                <a:schemeClr val="lt1"/>
              </a:buClr>
              <a:buSzPts val="2000"/>
              <a:buFont typeface="Arial"/>
              <a:buChar char="•"/>
            </a:pPr>
            <a:r>
              <a:rPr lang="en-US"/>
              <a:t>Octal and binary literals</a:t>
            </a:r>
            <a:endParaRPr/>
          </a:p>
          <a:p>
            <a:pPr indent="-342900" lvl="0" marL="342900" rtl="0" algn="l">
              <a:lnSpc>
                <a:spcPct val="100000"/>
              </a:lnSpc>
              <a:spcBef>
                <a:spcPts val="1000"/>
              </a:spcBef>
              <a:spcAft>
                <a:spcPts val="0"/>
              </a:spcAft>
              <a:buClr>
                <a:schemeClr val="lt1"/>
              </a:buClr>
              <a:buSzPts val="2000"/>
              <a:buFont typeface="Arial"/>
              <a:buChar char="•"/>
            </a:pPr>
            <a:r>
              <a:rPr lang="en-US"/>
              <a:t>Destructuring arrays and objects</a:t>
            </a:r>
            <a:endParaRPr/>
          </a:p>
          <a:p>
            <a:pPr indent="-342900" lvl="0" marL="342900" rtl="0" algn="l">
              <a:lnSpc>
                <a:spcPct val="100000"/>
              </a:lnSpc>
              <a:spcBef>
                <a:spcPts val="1000"/>
              </a:spcBef>
              <a:spcAft>
                <a:spcPts val="0"/>
              </a:spcAft>
              <a:buClr>
                <a:schemeClr val="lt1"/>
              </a:buClr>
              <a:buSzPts val="2000"/>
              <a:buFont typeface="Arial"/>
              <a:buChar char="•"/>
            </a:pPr>
            <a:r>
              <a:rPr lang="en-US"/>
              <a:t>The super keyword for objects</a:t>
            </a:r>
            <a:endParaRPr/>
          </a:p>
          <a:p>
            <a:pPr indent="-342900" lvl="0" marL="342900" rtl="0" algn="l">
              <a:lnSpc>
                <a:spcPct val="100000"/>
              </a:lnSpc>
              <a:spcBef>
                <a:spcPts val="1000"/>
              </a:spcBef>
              <a:spcAft>
                <a:spcPts val="0"/>
              </a:spcAft>
              <a:buClr>
                <a:schemeClr val="lt1"/>
              </a:buClr>
              <a:buSzPts val="2000"/>
              <a:buFont typeface="Arial"/>
              <a:buChar char="•"/>
            </a:pPr>
            <a:r>
              <a:rPr lang="en-US"/>
              <a:t>Template literals</a:t>
            </a:r>
            <a:endParaRPr/>
          </a:p>
        </p:txBody>
      </p:sp>
      <p:sp>
        <p:nvSpPr>
          <p:cNvPr id="192" name="Google Shape;192;p4"/>
          <p:cNvSpPr txBox="1"/>
          <p:nvPr/>
        </p:nvSpPr>
        <p:spPr>
          <a:xfrm>
            <a:off x="5795010" y="2057400"/>
            <a:ext cx="5200650" cy="388824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Open Sans"/>
                <a:ea typeface="Open Sans"/>
                <a:cs typeface="Open Sans"/>
                <a:sym typeface="Open Sans"/>
              </a:rPr>
              <a:t>for ... of vs for ... in</a:t>
            </a:r>
            <a:endParaRPr/>
          </a:p>
          <a:p>
            <a:pPr indent="-342900" lvl="0" marL="342900" marR="0" rtl="0" algn="l">
              <a:spcBef>
                <a:spcPts val="1000"/>
              </a:spcBef>
              <a:spcAft>
                <a:spcPts val="0"/>
              </a:spcAft>
              <a:buClr>
                <a:schemeClr val="lt1"/>
              </a:buClr>
              <a:buSzPts val="2000"/>
              <a:buFont typeface="Arial"/>
              <a:buChar char="•"/>
            </a:pPr>
            <a:r>
              <a:rPr b="0" i="0" lang="en-US" sz="2000" u="none" cap="none" strike="noStrike">
                <a:solidFill>
                  <a:schemeClr val="lt1"/>
                </a:solidFill>
                <a:latin typeface="Open Sans"/>
                <a:ea typeface="Open Sans"/>
                <a:cs typeface="Open Sans"/>
                <a:sym typeface="Open Sans"/>
              </a:rPr>
              <a:t>Map and WeakMap</a:t>
            </a:r>
            <a:endParaRPr b="0" i="0" sz="2000" u="none" cap="none" strike="noStrike">
              <a:solidFill>
                <a:schemeClr val="lt1"/>
              </a:solidFill>
              <a:latin typeface="Open Sans"/>
              <a:ea typeface="Open Sans"/>
              <a:cs typeface="Open Sans"/>
              <a:sym typeface="Open Sans"/>
            </a:endParaRPr>
          </a:p>
          <a:p>
            <a:pPr indent="-342900" lvl="0" marL="342900" marR="0" rtl="0" algn="l">
              <a:spcBef>
                <a:spcPts val="1000"/>
              </a:spcBef>
              <a:spcAft>
                <a:spcPts val="0"/>
              </a:spcAft>
              <a:buClr>
                <a:schemeClr val="lt1"/>
              </a:buClr>
              <a:buSzPts val="2000"/>
              <a:buFont typeface="Arial"/>
              <a:buChar char="•"/>
            </a:pPr>
            <a:r>
              <a:rPr b="0" i="0" lang="en-US" sz="2000" u="none" cap="none" strike="noStrike">
                <a:solidFill>
                  <a:schemeClr val="lt1"/>
                </a:solidFill>
                <a:latin typeface="Open Sans"/>
                <a:ea typeface="Open Sans"/>
                <a:cs typeface="Open Sans"/>
                <a:sym typeface="Open Sans"/>
              </a:rPr>
              <a:t>Set and WeakSet</a:t>
            </a:r>
            <a:endParaRPr b="0" i="0" sz="2000" u="none" cap="none" strike="noStrike">
              <a:solidFill>
                <a:schemeClr val="lt1"/>
              </a:solidFill>
              <a:latin typeface="Open Sans"/>
              <a:ea typeface="Open Sans"/>
              <a:cs typeface="Open Sans"/>
              <a:sym typeface="Open Sans"/>
            </a:endParaRPr>
          </a:p>
          <a:p>
            <a:pPr indent="-342900" lvl="0" marL="342900" marR="0" rtl="0" algn="l">
              <a:spcBef>
                <a:spcPts val="1000"/>
              </a:spcBef>
              <a:spcAft>
                <a:spcPts val="0"/>
              </a:spcAft>
              <a:buClr>
                <a:schemeClr val="lt1"/>
              </a:buClr>
              <a:buSzPts val="2000"/>
              <a:buFont typeface="Arial"/>
              <a:buChar char="•"/>
            </a:pPr>
            <a:r>
              <a:rPr b="0" i="0" lang="en-US" sz="2000" u="none" cap="none" strike="noStrike">
                <a:solidFill>
                  <a:schemeClr val="lt1"/>
                </a:solidFill>
                <a:latin typeface="Open Sans"/>
                <a:ea typeface="Open Sans"/>
                <a:cs typeface="Open Sans"/>
                <a:sym typeface="Open Sans"/>
              </a:rPr>
              <a:t>Classes in ES6</a:t>
            </a:r>
            <a:endParaRPr/>
          </a:p>
          <a:p>
            <a:pPr indent="-342900" lvl="0" marL="342900" marR="0" rtl="0" algn="l">
              <a:spcBef>
                <a:spcPts val="1000"/>
              </a:spcBef>
              <a:spcAft>
                <a:spcPts val="0"/>
              </a:spcAft>
              <a:buClr>
                <a:schemeClr val="lt1"/>
              </a:buClr>
              <a:buSzPts val="2000"/>
              <a:buFont typeface="Arial"/>
              <a:buChar char="•"/>
            </a:pPr>
            <a:r>
              <a:rPr b="0" i="0" lang="en-US" sz="2000" u="none" cap="none" strike="noStrike">
                <a:solidFill>
                  <a:schemeClr val="lt1"/>
                </a:solidFill>
                <a:latin typeface="Open Sans"/>
                <a:ea typeface="Open Sans"/>
                <a:cs typeface="Open Sans"/>
                <a:sym typeface="Open Sans"/>
              </a:rPr>
              <a:t>Symbol data type</a:t>
            </a:r>
            <a:endParaRPr/>
          </a:p>
          <a:p>
            <a:pPr indent="-342900" lvl="0" marL="342900" marR="0" rtl="0" algn="l">
              <a:spcBef>
                <a:spcPts val="1000"/>
              </a:spcBef>
              <a:spcAft>
                <a:spcPts val="0"/>
              </a:spcAft>
              <a:buClr>
                <a:schemeClr val="lt1"/>
              </a:buClr>
              <a:buSzPts val="2000"/>
              <a:buFont typeface="Arial"/>
              <a:buChar char="•"/>
            </a:pPr>
            <a:r>
              <a:rPr b="0" i="0" lang="en-US" sz="2000" u="none" cap="none" strike="noStrike">
                <a:solidFill>
                  <a:schemeClr val="lt1"/>
                </a:solidFill>
                <a:latin typeface="Open Sans"/>
                <a:ea typeface="Open Sans"/>
                <a:cs typeface="Open Sans"/>
                <a:sym typeface="Open Sans"/>
              </a:rPr>
              <a:t>Iterators</a:t>
            </a:r>
            <a:endParaRPr/>
          </a:p>
          <a:p>
            <a:pPr indent="-342900" lvl="0" marL="342900" marR="0" rtl="0" algn="l">
              <a:spcBef>
                <a:spcPts val="1000"/>
              </a:spcBef>
              <a:spcAft>
                <a:spcPts val="0"/>
              </a:spcAft>
              <a:buClr>
                <a:schemeClr val="lt1"/>
              </a:buClr>
              <a:buSzPts val="2000"/>
              <a:buFont typeface="Arial"/>
              <a:buChar char="•"/>
            </a:pPr>
            <a:r>
              <a:rPr b="0" i="0" lang="en-US" sz="2000" u="none" cap="none" strike="noStrike">
                <a:solidFill>
                  <a:schemeClr val="lt1"/>
                </a:solidFill>
                <a:latin typeface="Open Sans"/>
                <a:ea typeface="Open Sans"/>
                <a:cs typeface="Open Sans"/>
                <a:sym typeface="Open Sans"/>
              </a:rPr>
              <a:t>Generators</a:t>
            </a:r>
            <a:endParaRPr/>
          </a:p>
          <a:p>
            <a:pPr indent="-342900" lvl="0" marL="342900" marR="0" rtl="0" algn="l">
              <a:spcBef>
                <a:spcPts val="1000"/>
              </a:spcBef>
              <a:spcAft>
                <a:spcPts val="0"/>
              </a:spcAft>
              <a:buClr>
                <a:schemeClr val="lt1"/>
              </a:buClr>
              <a:buSzPts val="2000"/>
              <a:buFont typeface="Arial"/>
              <a:buChar char="•"/>
            </a:pPr>
            <a:r>
              <a:rPr b="0" i="0" lang="en-US" sz="2000" u="none" cap="none" strike="noStrike">
                <a:solidFill>
                  <a:schemeClr val="lt1"/>
                </a:solidFill>
                <a:latin typeface="Open Sans"/>
                <a:ea typeface="Open Sans"/>
                <a:cs typeface="Open Sans"/>
                <a:sym typeface="Open Sans"/>
              </a:rPr>
              <a:t>Promises</a:t>
            </a:r>
            <a:endParaRPr b="0" i="0" sz="2000" u="none" cap="none" strike="noStrike">
              <a:solidFill>
                <a:schemeClr val="lt1"/>
              </a:solidFill>
              <a:latin typeface="Open Sans"/>
              <a:ea typeface="Open Sans"/>
              <a:cs typeface="Open Sans"/>
              <a:sym typeface="Open Sans"/>
            </a:endParaRPr>
          </a:p>
          <a:p>
            <a:pPr indent="0" lvl="0" marL="0" marR="0" rtl="0" algn="l">
              <a:spcBef>
                <a:spcPts val="1000"/>
              </a:spcBef>
              <a:spcAft>
                <a:spcPts val="0"/>
              </a:spcAft>
              <a:buNone/>
            </a:pPr>
            <a:r>
              <a:t/>
            </a:r>
            <a:endParaRPr b="0" i="0" sz="2000" u="none" cap="none" strike="noStrike">
              <a:solidFill>
                <a:schemeClr val="lt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5"/>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let, const and block scope</a:t>
            </a:r>
            <a:br>
              <a:rPr lang="en-US"/>
            </a:br>
            <a:endParaRPr/>
          </a:p>
        </p:txBody>
      </p:sp>
      <p:sp>
        <p:nvSpPr>
          <p:cNvPr id="198" name="Google Shape;198;p5"/>
          <p:cNvSpPr txBox="1"/>
          <p:nvPr>
            <p:ph idx="1" type="body"/>
          </p:nvPr>
        </p:nvSpPr>
        <p:spPr>
          <a:xfrm>
            <a:off x="1165860" y="1691641"/>
            <a:ext cx="4000500" cy="1485899"/>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a:t>The </a:t>
            </a:r>
            <a:r>
              <a:rPr lang="en-US">
                <a:solidFill>
                  <a:srgbClr val="FFFF00"/>
                </a:solidFill>
              </a:rPr>
              <a:t>let</a:t>
            </a:r>
            <a:r>
              <a:rPr lang="en-US"/>
              <a:t> keyword allows you to declare variables with a limited scope - only for the block {...} in which the declaration takes place.</a:t>
            </a:r>
            <a:endParaRPr/>
          </a:p>
        </p:txBody>
      </p:sp>
      <p:sp>
        <p:nvSpPr>
          <p:cNvPr id="199" name="Google Shape;199;p5"/>
          <p:cNvSpPr txBox="1"/>
          <p:nvPr>
            <p:ph idx="2" type="body"/>
          </p:nvPr>
        </p:nvSpPr>
        <p:spPr>
          <a:xfrm>
            <a:off x="7013280" y="1691641"/>
            <a:ext cx="4182618" cy="1634489"/>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US"/>
              <a:t>Another form of declaring a variable with block scope is the </a:t>
            </a:r>
            <a:r>
              <a:rPr lang="en-US">
                <a:solidFill>
                  <a:srgbClr val="FFFF00"/>
                </a:solidFill>
              </a:rPr>
              <a:t>const</a:t>
            </a:r>
            <a:r>
              <a:rPr lang="en-US"/>
              <a:t> keyword. It is intended to declare variables (constants) whose values are read-only.</a:t>
            </a:r>
            <a:endParaRPr/>
          </a:p>
        </p:txBody>
      </p:sp>
      <p:pic>
        <p:nvPicPr>
          <p:cNvPr id="200" name="Google Shape;200;p5"/>
          <p:cNvPicPr preferRelativeResize="0"/>
          <p:nvPr/>
        </p:nvPicPr>
        <p:blipFill rotWithShape="1">
          <a:blip r:embed="rId3">
            <a:alphaModFix/>
          </a:blip>
          <a:srcRect b="44619" l="18056" r="70125" t="37333"/>
          <a:stretch/>
        </p:blipFill>
        <p:spPr>
          <a:xfrm>
            <a:off x="1905931" y="3576235"/>
            <a:ext cx="2052752" cy="1958952"/>
          </a:xfrm>
          <a:prstGeom prst="rect">
            <a:avLst/>
          </a:prstGeom>
          <a:noFill/>
          <a:ln>
            <a:noFill/>
          </a:ln>
        </p:spPr>
      </p:pic>
      <p:pic>
        <p:nvPicPr>
          <p:cNvPr id="201" name="Google Shape;201;p5"/>
          <p:cNvPicPr preferRelativeResize="0"/>
          <p:nvPr/>
        </p:nvPicPr>
        <p:blipFill rotWithShape="1">
          <a:blip r:embed="rId4">
            <a:alphaModFix/>
          </a:blip>
          <a:srcRect b="38001" l="18222" r="71167" t="44133"/>
          <a:stretch/>
        </p:blipFill>
        <p:spPr>
          <a:xfrm>
            <a:off x="8173843" y="3576235"/>
            <a:ext cx="1861493" cy="19589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6"/>
          <p:cNvSpPr txBox="1"/>
          <p:nvPr>
            <p:ph idx="1" type="body"/>
          </p:nvPr>
        </p:nvSpPr>
        <p:spPr>
          <a:xfrm>
            <a:off x="964579" y="1689410"/>
            <a:ext cx="8302084" cy="2425390"/>
          </a:xfrm>
          <a:prstGeom prst="rect">
            <a:avLst/>
          </a:prstGeom>
          <a:noFill/>
          <a:ln>
            <a:noFill/>
          </a:ln>
        </p:spPr>
        <p:txBody>
          <a:bodyPr anchorCtr="0" anchor="t" bIns="45700" lIns="0" spcFirstLastPara="1" rIns="91425" wrap="square" tIns="45700">
            <a:noAutofit/>
          </a:bodyPr>
          <a:lstStyle/>
          <a:p>
            <a:pPr indent="-285750" lvl="0" marL="285750" rtl="0" algn="l">
              <a:lnSpc>
                <a:spcPct val="100000"/>
              </a:lnSpc>
              <a:spcBef>
                <a:spcPts val="0"/>
              </a:spcBef>
              <a:spcAft>
                <a:spcPts val="0"/>
              </a:spcAft>
              <a:buClr>
                <a:schemeClr val="lt1"/>
              </a:buClr>
              <a:buSzPts val="1800"/>
              <a:buFont typeface="Arial"/>
              <a:buChar char="•"/>
            </a:pPr>
            <a:r>
              <a:rPr lang="en-US" sz="1800"/>
              <a:t>When it comes to hoisting let and const variables, their behavior is different from the traditional var and function behavior. Both let and const do not exist before their</a:t>
            </a:r>
            <a:endParaRPr sz="1800"/>
          </a:p>
          <a:p>
            <a:pPr indent="-285750" lvl="0" marL="285750" rtl="0" algn="l">
              <a:lnSpc>
                <a:spcPct val="100000"/>
              </a:lnSpc>
              <a:spcBef>
                <a:spcPts val="1000"/>
              </a:spcBef>
              <a:spcAft>
                <a:spcPts val="0"/>
              </a:spcAft>
              <a:buClr>
                <a:schemeClr val="lt1"/>
              </a:buClr>
              <a:buSzPts val="1800"/>
              <a:buFont typeface="Arial"/>
              <a:buChar char="•"/>
            </a:pPr>
            <a:r>
              <a:rPr lang="en-US" sz="1800"/>
              <a:t>The scope of let and const is the closest block.</a:t>
            </a:r>
            <a:endParaRPr/>
          </a:p>
          <a:p>
            <a:pPr indent="-285750" lvl="0" marL="285750" rtl="0" algn="l">
              <a:lnSpc>
                <a:spcPct val="100000"/>
              </a:lnSpc>
              <a:spcBef>
                <a:spcPts val="1000"/>
              </a:spcBef>
              <a:spcAft>
                <a:spcPts val="0"/>
              </a:spcAft>
              <a:buClr>
                <a:schemeClr val="lt1"/>
              </a:buClr>
              <a:buSzPts val="1800"/>
              <a:buFont typeface="Arial"/>
              <a:buChar char="•"/>
            </a:pPr>
            <a:r>
              <a:rPr lang="en-US" sz="1800"/>
              <a:t> In const, a value must be assigned simultaneously with the variable declaration.</a:t>
            </a:r>
            <a:endParaRPr/>
          </a:p>
          <a:p>
            <a:pPr indent="-285750" lvl="0" marL="285750" rtl="0" algn="l">
              <a:lnSpc>
                <a:spcPct val="100000"/>
              </a:lnSpc>
              <a:spcBef>
                <a:spcPts val="1000"/>
              </a:spcBef>
              <a:spcAft>
                <a:spcPts val="0"/>
              </a:spcAft>
              <a:buClr>
                <a:schemeClr val="lt1"/>
              </a:buClr>
              <a:buSzPts val="1800"/>
              <a:buFont typeface="Arial"/>
              <a:buChar char="•"/>
            </a:pPr>
            <a:r>
              <a:rPr lang="en-US" sz="1800"/>
              <a:t>Const does NOT define a constant value. It defines a constant reference to a value. Because of this, we cannot change constant primitive values, but we can change the properties of constant objects.</a:t>
            </a:r>
            <a:endParaRPr/>
          </a:p>
          <a:p>
            <a:pPr indent="-171450" lvl="0" marL="285750" rtl="0" algn="l">
              <a:lnSpc>
                <a:spcPct val="100000"/>
              </a:lnSpc>
              <a:spcBef>
                <a:spcPts val="1000"/>
              </a:spcBef>
              <a:spcAft>
                <a:spcPts val="0"/>
              </a:spcAft>
              <a:buClr>
                <a:schemeClr val="lt1"/>
              </a:buClr>
              <a:buSzPts val="1800"/>
              <a:buFont typeface="Arial"/>
              <a:buNone/>
            </a:pPr>
            <a:r>
              <a:t/>
            </a:r>
            <a:endParaRPr sz="1800"/>
          </a:p>
        </p:txBody>
      </p:sp>
      <p:sp>
        <p:nvSpPr>
          <p:cNvPr id="207" name="Google Shape;207;p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Things to remember about let/const</a:t>
            </a:r>
            <a:endParaRPr/>
          </a:p>
        </p:txBody>
      </p:sp>
      <p:pic>
        <p:nvPicPr>
          <p:cNvPr id="208" name="Google Shape;208;p6"/>
          <p:cNvPicPr preferRelativeResize="0"/>
          <p:nvPr/>
        </p:nvPicPr>
        <p:blipFill rotWithShape="1">
          <a:blip r:embed="rId3">
            <a:alphaModFix/>
          </a:blip>
          <a:srcRect b="0" l="0" r="0" t="0"/>
          <a:stretch/>
        </p:blipFill>
        <p:spPr>
          <a:xfrm>
            <a:off x="3829575" y="4873285"/>
            <a:ext cx="4532855" cy="1751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7"/>
          <p:cNvSpPr txBox="1"/>
          <p:nvPr>
            <p:ph idx="1" type="body"/>
          </p:nvPr>
        </p:nvSpPr>
        <p:spPr>
          <a:xfrm>
            <a:off x="1120697" y="1510990"/>
            <a:ext cx="8157118" cy="685801"/>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sz="1800"/>
              <a:t>Arrow functions are abbreviations of functions in ES6. An arrow function consists of a list of parameters (...) followed by the =&gt; sign and the body of the function.</a:t>
            </a:r>
            <a:endParaRPr sz="1800"/>
          </a:p>
        </p:txBody>
      </p:sp>
      <p:sp>
        <p:nvSpPr>
          <p:cNvPr id="214" name="Google Shape;214;p7"/>
          <p:cNvSpPr txBox="1"/>
          <p:nvPr>
            <p:ph idx="4" type="body"/>
          </p:nvPr>
        </p:nvSpPr>
        <p:spPr>
          <a:xfrm>
            <a:off x="1120696" y="3941957"/>
            <a:ext cx="8848493" cy="2023945"/>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sz="1800"/>
              <a:t>Arrow functions don't just make code shorter. They are closely related to the this keyword and context binding.</a:t>
            </a:r>
            <a:endParaRPr sz="1800"/>
          </a:p>
          <a:p>
            <a:pPr indent="0" lvl="0" marL="0" rtl="0" algn="l">
              <a:lnSpc>
                <a:spcPct val="100000"/>
              </a:lnSpc>
              <a:spcBef>
                <a:spcPts val="1000"/>
              </a:spcBef>
              <a:spcAft>
                <a:spcPts val="0"/>
              </a:spcAft>
              <a:buClr>
                <a:schemeClr val="lt1"/>
              </a:buClr>
              <a:buSzPts val="1800"/>
              <a:buNone/>
            </a:pPr>
            <a:r>
              <a:t/>
            </a:r>
            <a:endParaRPr sz="1800"/>
          </a:p>
          <a:p>
            <a:pPr indent="0" lvl="0" marL="0" rtl="0" algn="l">
              <a:lnSpc>
                <a:spcPct val="100000"/>
              </a:lnSpc>
              <a:spcBef>
                <a:spcPts val="1000"/>
              </a:spcBef>
              <a:spcAft>
                <a:spcPts val="0"/>
              </a:spcAft>
              <a:buClr>
                <a:schemeClr val="lt1"/>
              </a:buClr>
              <a:buSzPts val="1800"/>
              <a:buNone/>
            </a:pPr>
            <a:r>
              <a:rPr lang="en-US" sz="1800"/>
              <a:t>The behavior of arrow functions with the this keyword is different from the behavior of regular functions with this. Each function in JavaScript defines its own this context, but inside arrow functions this value is the same as outside (arrow functions do not have their own this).</a:t>
            </a:r>
            <a:endParaRPr sz="1800"/>
          </a:p>
        </p:txBody>
      </p:sp>
      <p:sp>
        <p:nvSpPr>
          <p:cNvPr id="215" name="Google Shape;215;p7"/>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Arrow functions</a:t>
            </a:r>
            <a:endParaRPr/>
          </a:p>
        </p:txBody>
      </p:sp>
      <p:pic>
        <p:nvPicPr>
          <p:cNvPr id="216" name="Google Shape;216;p7"/>
          <p:cNvPicPr preferRelativeResize="0"/>
          <p:nvPr/>
        </p:nvPicPr>
        <p:blipFill rotWithShape="1">
          <a:blip r:embed="rId3">
            <a:alphaModFix/>
          </a:blip>
          <a:srcRect b="0" l="0" r="0" t="0"/>
          <a:stretch/>
        </p:blipFill>
        <p:spPr>
          <a:xfrm>
            <a:off x="4505325" y="2223971"/>
            <a:ext cx="3181350" cy="1514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8"/>
          <p:cNvSpPr txBox="1"/>
          <p:nvPr>
            <p:ph idx="1" type="body"/>
          </p:nvPr>
        </p:nvSpPr>
        <p:spPr>
          <a:xfrm>
            <a:off x="1064940" y="1087244"/>
            <a:ext cx="10220093" cy="4298795"/>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sz="1800"/>
              <a:t>They are of two types:</a:t>
            </a:r>
            <a:endParaRPr/>
          </a:p>
          <a:p>
            <a:pPr indent="0" lvl="0" marL="0" rtl="0" algn="l">
              <a:lnSpc>
                <a:spcPct val="100000"/>
              </a:lnSpc>
              <a:spcBef>
                <a:spcPts val="1000"/>
              </a:spcBef>
              <a:spcAft>
                <a:spcPts val="0"/>
              </a:spcAft>
              <a:buClr>
                <a:schemeClr val="lt1"/>
              </a:buClr>
              <a:buSzPts val="1800"/>
              <a:buNone/>
            </a:pPr>
            <a:r>
              <a:t/>
            </a:r>
            <a:endParaRPr sz="1800"/>
          </a:p>
          <a:p>
            <a:pPr indent="0" lvl="0" marL="0" rtl="0" algn="l">
              <a:lnSpc>
                <a:spcPct val="100000"/>
              </a:lnSpc>
              <a:spcBef>
                <a:spcPts val="1000"/>
              </a:spcBef>
              <a:spcAft>
                <a:spcPts val="0"/>
              </a:spcAft>
              <a:buClr>
                <a:schemeClr val="lt1"/>
              </a:buClr>
              <a:buSzPts val="1800"/>
              <a:buNone/>
            </a:pPr>
            <a:r>
              <a:rPr lang="en-US" sz="1800"/>
              <a:t>1. Without braces: (... args) =&gt; expression - the right side of the expression: the function executes it and returns the result.</a:t>
            </a:r>
            <a:endParaRPr/>
          </a:p>
          <a:p>
            <a:pPr indent="0" lvl="0" marL="0" rtl="0" algn="l">
              <a:lnSpc>
                <a:spcPct val="100000"/>
              </a:lnSpc>
              <a:spcBef>
                <a:spcPts val="1000"/>
              </a:spcBef>
              <a:spcAft>
                <a:spcPts val="0"/>
              </a:spcAft>
              <a:buClr>
                <a:schemeClr val="lt1"/>
              </a:buClr>
              <a:buSzPts val="1800"/>
              <a:buNone/>
            </a:pPr>
            <a:r>
              <a:rPr lang="en-US" sz="1800"/>
              <a:t>2. With curly brackets: (... args) =&gt; {body} - the brackets allow us to write multi-line instructions inside a function, but you must specify the return directive to return a value.</a:t>
            </a:r>
            <a:endParaRPr sz="1800"/>
          </a:p>
          <a:p>
            <a:pPr indent="0" lvl="0" marL="0" rtl="0" algn="l">
              <a:lnSpc>
                <a:spcPct val="100000"/>
              </a:lnSpc>
              <a:spcBef>
                <a:spcPts val="1000"/>
              </a:spcBef>
              <a:spcAft>
                <a:spcPts val="0"/>
              </a:spcAft>
              <a:buClr>
                <a:schemeClr val="lt1"/>
              </a:buClr>
              <a:buSzPts val="1800"/>
              <a:buNone/>
            </a:pPr>
            <a:r>
              <a:t/>
            </a:r>
            <a:endParaRPr sz="1800"/>
          </a:p>
          <a:p>
            <a:pPr indent="0" lvl="0" marL="0" rtl="0" algn="l">
              <a:lnSpc>
                <a:spcPct val="100000"/>
              </a:lnSpc>
              <a:spcBef>
                <a:spcPts val="1000"/>
              </a:spcBef>
              <a:spcAft>
                <a:spcPts val="0"/>
              </a:spcAft>
              <a:buClr>
                <a:schemeClr val="lt1"/>
              </a:buClr>
              <a:buSzPts val="1800"/>
              <a:buNone/>
            </a:pPr>
            <a:r>
              <a:rPr lang="en-US" sz="1800"/>
              <a:t>Also, arrow function: </a:t>
            </a:r>
            <a:endParaRPr/>
          </a:p>
          <a:p>
            <a:pPr indent="-285750" lvl="0" marL="285750" rtl="0" algn="l">
              <a:lnSpc>
                <a:spcPct val="100000"/>
              </a:lnSpc>
              <a:spcBef>
                <a:spcPts val="1000"/>
              </a:spcBef>
              <a:spcAft>
                <a:spcPts val="0"/>
              </a:spcAft>
              <a:buClr>
                <a:schemeClr val="lt1"/>
              </a:buClr>
              <a:buSzPts val="1800"/>
              <a:buFont typeface="Arial"/>
              <a:buChar char="•"/>
            </a:pPr>
            <a:r>
              <a:rPr lang="en-US" sz="1800"/>
              <a:t>Do not have </a:t>
            </a:r>
            <a:r>
              <a:rPr lang="en-US" sz="1800">
                <a:solidFill>
                  <a:srgbClr val="FFFF00"/>
                </a:solidFill>
              </a:rPr>
              <a:t>arguments</a:t>
            </a:r>
            <a:r>
              <a:rPr lang="en-US" sz="1800"/>
              <a:t>.</a:t>
            </a:r>
            <a:endParaRPr/>
          </a:p>
          <a:p>
            <a:pPr indent="-285750" lvl="0" marL="285750" rtl="0" algn="l">
              <a:lnSpc>
                <a:spcPct val="100000"/>
              </a:lnSpc>
              <a:spcBef>
                <a:spcPts val="1000"/>
              </a:spcBef>
              <a:spcAft>
                <a:spcPts val="0"/>
              </a:spcAft>
              <a:buClr>
                <a:schemeClr val="lt1"/>
              </a:buClr>
              <a:buSzPts val="1800"/>
              <a:buFont typeface="Arial"/>
              <a:buChar char="•"/>
            </a:pPr>
            <a:r>
              <a:rPr lang="en-US" sz="1800"/>
              <a:t>Cannot be called with </a:t>
            </a:r>
            <a:r>
              <a:rPr lang="en-US" sz="1800">
                <a:solidFill>
                  <a:srgbClr val="FFFF00"/>
                </a:solidFill>
              </a:rPr>
              <a:t>new</a:t>
            </a:r>
            <a:r>
              <a:rPr lang="en-US" sz="1800"/>
              <a:t>.</a:t>
            </a:r>
            <a:endParaRPr/>
          </a:p>
          <a:p>
            <a:pPr indent="-285750" lvl="0" marL="285750" rtl="0" algn="l">
              <a:lnSpc>
                <a:spcPct val="100000"/>
              </a:lnSpc>
              <a:spcBef>
                <a:spcPts val="1000"/>
              </a:spcBef>
              <a:spcAft>
                <a:spcPts val="0"/>
              </a:spcAft>
              <a:buClr>
                <a:schemeClr val="lt1"/>
              </a:buClr>
              <a:buSzPts val="1800"/>
              <a:buFont typeface="Arial"/>
              <a:buChar char="•"/>
            </a:pPr>
            <a:r>
              <a:rPr lang="en-US" sz="1800"/>
              <a:t>They also don't have </a:t>
            </a:r>
            <a:r>
              <a:rPr lang="en-US" sz="1800">
                <a:solidFill>
                  <a:srgbClr val="FFFF00"/>
                </a:solidFill>
              </a:rPr>
              <a:t>super</a:t>
            </a:r>
            <a:r>
              <a:rPr lang="en-US" sz="1800"/>
              <a:t>.</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9"/>
          <p:cNvSpPr txBox="1"/>
          <p:nvPr>
            <p:ph idx="1" type="body"/>
          </p:nvPr>
        </p:nvSpPr>
        <p:spPr>
          <a:xfrm>
            <a:off x="1064941" y="1187605"/>
            <a:ext cx="9339146" cy="132142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t/>
            </a:r>
            <a:endParaRPr sz="2000"/>
          </a:p>
          <a:p>
            <a:pPr indent="0" lvl="0" marL="0" rtl="0" algn="l">
              <a:lnSpc>
                <a:spcPct val="100000"/>
              </a:lnSpc>
              <a:spcBef>
                <a:spcPts val="1000"/>
              </a:spcBef>
              <a:spcAft>
                <a:spcPts val="0"/>
              </a:spcAft>
              <a:buClr>
                <a:schemeClr val="lt1"/>
              </a:buClr>
              <a:buSzPts val="2000"/>
              <a:buNone/>
            </a:pPr>
            <a:r>
              <a:rPr lang="en-US" sz="2000"/>
              <a:t>ES6 allows you to set default parameters when declaring a function. </a:t>
            </a:r>
            <a:endParaRPr sz="2000"/>
          </a:p>
          <a:p>
            <a:pPr indent="0" lvl="0" marL="0" rtl="0" algn="l">
              <a:lnSpc>
                <a:spcPct val="100000"/>
              </a:lnSpc>
              <a:spcBef>
                <a:spcPts val="1000"/>
              </a:spcBef>
              <a:spcAft>
                <a:spcPts val="0"/>
              </a:spcAft>
              <a:buClr>
                <a:schemeClr val="lt1"/>
              </a:buClr>
              <a:buSzPts val="2000"/>
              <a:buNone/>
            </a:pPr>
            <a:r>
              <a:rPr lang="en-US" sz="2000"/>
              <a:t>Here is a simple example:</a:t>
            </a:r>
            <a:endParaRPr sz="2000"/>
          </a:p>
        </p:txBody>
      </p:sp>
      <p:sp>
        <p:nvSpPr>
          <p:cNvPr id="227" name="Google Shape;227;p9"/>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US"/>
              <a:t>Default parameters</a:t>
            </a:r>
            <a:endParaRPr/>
          </a:p>
        </p:txBody>
      </p:sp>
      <p:pic>
        <p:nvPicPr>
          <p:cNvPr id="228" name="Google Shape;228;p9"/>
          <p:cNvPicPr preferRelativeResize="0"/>
          <p:nvPr/>
        </p:nvPicPr>
        <p:blipFill rotWithShape="1">
          <a:blip r:embed="rId3">
            <a:alphaModFix/>
          </a:blip>
          <a:srcRect b="0" l="0" r="0" t="0"/>
          <a:stretch/>
        </p:blipFill>
        <p:spPr>
          <a:xfrm>
            <a:off x="2565011" y="3323064"/>
            <a:ext cx="7066633" cy="12383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GRADIENT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DARK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GRADIENT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2018-11-02T13:55:27Z</dcterms:created>
  <dc:creator>Strutynska, Viktoriya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