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1"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6858000" cx="12192000"/>
  <p:notesSz cx="6858000" cy="9144000"/>
  <p:embeddedFontLst>
    <p:embeddedFont>
      <p:font typeface="Proxima Nova Extrabold"/>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79">
          <p15:clr>
            <a:srgbClr val="A4A3A4"/>
          </p15:clr>
        </p15:guide>
        <p15:guide id="2" pos="688">
          <p15:clr>
            <a:srgbClr val="A4A3A4"/>
          </p15:clr>
        </p15:guide>
        <p15:guide id="3" orient="horz" pos="1729">
          <p15:clr>
            <a:srgbClr val="A4A3A4"/>
          </p15:clr>
        </p15:guide>
        <p15:guide id="4" pos="7242">
          <p15:clr>
            <a:srgbClr val="A4A3A4"/>
          </p15:clr>
        </p15:guide>
        <p15:guide id="5" orient="horz" pos="1298">
          <p15:clr>
            <a:srgbClr val="A4A3A4"/>
          </p15:clr>
        </p15:guide>
      </p15:sldGuideLst>
    </p:ext>
    <p:ext uri="http://customooxmlschemas.google.com/">
      <go:slidesCustomData xmlns:go="http://customooxmlschemas.google.com/" r:id="rId34" roundtripDataSignature="AMtx7mi6PsgQGVryc2E6Z1FS/Y1vOfvZ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979" orient="horz"/>
        <p:guide pos="688"/>
        <p:guide pos="1729" orient="horz"/>
        <p:guide pos="7242"/>
        <p:guide pos="129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roximaNovaExtrabold-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4.xml"/><Relationship Id="rId33" Type="http://schemas.openxmlformats.org/officeDocument/2006/relationships/font" Target="fonts/OpenSans-boldItalic.fntdata"/><Relationship Id="rId10" Type="http://schemas.openxmlformats.org/officeDocument/2006/relationships/slide" Target="slides/slide3.xml"/><Relationship Id="rId32" Type="http://schemas.openxmlformats.org/officeDocument/2006/relationships/font" Target="fonts/OpenSans-italic.fntdata"/><Relationship Id="rId13" Type="http://schemas.openxmlformats.org/officeDocument/2006/relationships/slide" Target="slides/slide6.xml"/><Relationship Id="rId12" Type="http://schemas.openxmlformats.org/officeDocument/2006/relationships/slide" Target="slides/slide5.xml"/><Relationship Id="rId34" Type="http://customschemas.google.com/relationships/presentationmetadata" Target="meta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 name="Google Shape;2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2" name="Google Shape;2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7" name="Google Shape;27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 name="Google Shape;3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2" name="Google Shape;31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8" name="Google Shape;31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6" name="Google Shape;1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 name="Google Shape;1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4" name="Google Shape;20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3" name="Google Shape;22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GRADIENT-1">
  <p:cSld name="TITLE-SLIDE-GRADIENT-1">
    <p:bg>
      <p:bgPr>
        <a:gradFill>
          <a:gsLst>
            <a:gs pos="0">
              <a:srgbClr val="8F2585"/>
            </a:gs>
            <a:gs pos="100000">
              <a:srgbClr val="F26D26"/>
            </a:gs>
          </a:gsLst>
          <a:lin ang="10800000" scaled="0"/>
        </a:gradFill>
      </p:bgPr>
    </p:bg>
    <p:spTree>
      <p:nvGrpSpPr>
        <p:cNvPr id="11" name="Shape 11"/>
        <p:cNvGrpSpPr/>
        <p:nvPr/>
      </p:nvGrpSpPr>
      <p:grpSpPr>
        <a:xfrm>
          <a:off x="0" y="0"/>
          <a:ext cx="0" cy="0"/>
          <a:chOff x="0" y="0"/>
          <a:chExt cx="0" cy="0"/>
        </a:xfrm>
      </p:grpSpPr>
      <p:sp>
        <p:nvSpPr>
          <p:cNvPr id="12" name="Google Shape;12;p23"/>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 name="Google Shape;13;p23"/>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14" name="Google Shape;14;p23"/>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WO-COLUMNS-GRADIENT">
  <p:cSld name="TEXT-TWO-COLUMNS-GRADIENT">
    <p:bg>
      <p:bgPr>
        <a:gradFill>
          <a:gsLst>
            <a:gs pos="0">
              <a:srgbClr val="8F2585"/>
            </a:gs>
            <a:gs pos="100000">
              <a:srgbClr val="F26D26"/>
            </a:gs>
          </a:gsLst>
          <a:lin ang="10800000" scaled="0"/>
        </a:gradFill>
      </p:bgPr>
    </p:bg>
    <p:spTree>
      <p:nvGrpSpPr>
        <p:cNvPr id="48" name="Shape 48"/>
        <p:cNvGrpSpPr/>
        <p:nvPr/>
      </p:nvGrpSpPr>
      <p:grpSpPr>
        <a:xfrm>
          <a:off x="0" y="0"/>
          <a:ext cx="0" cy="0"/>
          <a:chOff x="0" y="0"/>
          <a:chExt cx="0" cy="0"/>
        </a:xfrm>
      </p:grpSpPr>
      <p:sp>
        <p:nvSpPr>
          <p:cNvPr id="49" name="Google Shape;49;p3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32"/>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sz="2000">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1" name="Google Shape;51;p32"/>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sz="2000">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DESCRIPTION-SIDETEXT-GRADIENT">
  <p:cSld name="TITLE-DESCRIPTION-SIDETEXT-GRADIENT">
    <p:bg>
      <p:bgPr>
        <a:gradFill>
          <a:gsLst>
            <a:gs pos="0">
              <a:srgbClr val="8F2585"/>
            </a:gs>
            <a:gs pos="100000">
              <a:srgbClr val="F26D26"/>
            </a:gs>
          </a:gsLst>
          <a:lin ang="10800000" scaled="0"/>
        </a:gradFill>
      </p:bgPr>
    </p:bg>
    <p:spTree>
      <p:nvGrpSpPr>
        <p:cNvPr id="52" name="Shape 52"/>
        <p:cNvGrpSpPr/>
        <p:nvPr/>
      </p:nvGrpSpPr>
      <p:grpSpPr>
        <a:xfrm>
          <a:off x="0" y="0"/>
          <a:ext cx="0" cy="0"/>
          <a:chOff x="0" y="0"/>
          <a:chExt cx="0" cy="0"/>
        </a:xfrm>
      </p:grpSpPr>
      <p:sp>
        <p:nvSpPr>
          <p:cNvPr id="53" name="Google Shape;53;p33"/>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sz="2000">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4" name="Google Shape;54;p33"/>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33"/>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sz="1600">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LEFT-GRADIENT">
  <p:cSld name="PHOTO-LEFT-GRADIENT">
    <p:spTree>
      <p:nvGrpSpPr>
        <p:cNvPr id="56" name="Shape 56"/>
        <p:cNvGrpSpPr/>
        <p:nvPr/>
      </p:nvGrpSpPr>
      <p:grpSpPr>
        <a:xfrm>
          <a:off x="0" y="0"/>
          <a:ext cx="0" cy="0"/>
          <a:chOff x="0" y="0"/>
          <a:chExt cx="0" cy="0"/>
        </a:xfrm>
      </p:grpSpPr>
      <p:sp>
        <p:nvSpPr>
          <p:cNvPr id="57" name="Google Shape;57;p34"/>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sz="2000">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8" name="Google Shape;58;p34"/>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34"/>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sz="2800">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GRADIENT-1">
  <p:cSld name="TITLE-SLIDE-GRADIENT-1">
    <p:bg>
      <p:bgPr>
        <a:gradFill>
          <a:gsLst>
            <a:gs pos="0">
              <a:schemeClr val="accent6"/>
            </a:gs>
            <a:gs pos="30000">
              <a:schemeClr val="accent6"/>
            </a:gs>
            <a:gs pos="100000">
              <a:schemeClr val="accent4"/>
            </a:gs>
          </a:gsLst>
          <a:lin ang="10800000" scaled="0"/>
        </a:gradFill>
      </p:bgPr>
    </p:bg>
    <p:spTree>
      <p:nvGrpSpPr>
        <p:cNvPr id="62" name="Shape 62"/>
        <p:cNvGrpSpPr/>
        <p:nvPr/>
      </p:nvGrpSpPr>
      <p:grpSpPr>
        <a:xfrm>
          <a:off x="0" y="0"/>
          <a:ext cx="0" cy="0"/>
          <a:chOff x="0" y="0"/>
          <a:chExt cx="0" cy="0"/>
        </a:xfrm>
      </p:grpSpPr>
      <p:sp>
        <p:nvSpPr>
          <p:cNvPr id="63" name="Google Shape;63;p36"/>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4" name="Google Shape;64;p36"/>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65" name="Google Shape;65;p36"/>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LIDE-GRADIENT-2">
  <p:cSld name="1_TITLE-SLIDE-GRADIENT-2">
    <p:bg>
      <p:bgPr>
        <a:gradFill>
          <a:gsLst>
            <a:gs pos="0">
              <a:schemeClr val="accent6"/>
            </a:gs>
            <a:gs pos="30000">
              <a:schemeClr val="accent6"/>
            </a:gs>
            <a:gs pos="100000">
              <a:schemeClr val="accent4"/>
            </a:gs>
          </a:gsLst>
          <a:lin ang="10800000" scaled="0"/>
        </a:gradFill>
      </p:bgPr>
    </p:bg>
    <p:spTree>
      <p:nvGrpSpPr>
        <p:cNvPr id="66" name="Shape 66"/>
        <p:cNvGrpSpPr/>
        <p:nvPr/>
      </p:nvGrpSpPr>
      <p:grpSpPr>
        <a:xfrm>
          <a:off x="0" y="0"/>
          <a:ext cx="0" cy="0"/>
          <a:chOff x="0" y="0"/>
          <a:chExt cx="0" cy="0"/>
        </a:xfrm>
      </p:grpSpPr>
      <p:sp>
        <p:nvSpPr>
          <p:cNvPr id="67" name="Google Shape;67;p3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3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9" name="Google Shape;69;p3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EXT-ONE-COLUMN-DARK">
  <p:cSld name="4_TEXT-ONE-COLUMN-DARK">
    <p:spTree>
      <p:nvGrpSpPr>
        <p:cNvPr id="70" name="Shape 70"/>
        <p:cNvGrpSpPr/>
        <p:nvPr/>
      </p:nvGrpSpPr>
      <p:grpSpPr>
        <a:xfrm>
          <a:off x="0" y="0"/>
          <a:ext cx="0" cy="0"/>
          <a:chOff x="0" y="0"/>
          <a:chExt cx="0" cy="0"/>
        </a:xfrm>
      </p:grpSpPr>
      <p:sp>
        <p:nvSpPr>
          <p:cNvPr id="71" name="Google Shape;71;p38"/>
          <p:cNvSpPr/>
          <p:nvPr/>
        </p:nvSpPr>
        <p:spPr>
          <a:xfrm>
            <a:off x="0" y="0"/>
            <a:ext cx="12192000" cy="6858000"/>
          </a:xfrm>
          <a:prstGeom prst="rect">
            <a:avLst/>
          </a:prstGeom>
          <a:gradFill>
            <a:gsLst>
              <a:gs pos="0">
                <a:schemeClr val="accent6"/>
              </a:gs>
              <a:gs pos="30000">
                <a:schemeClr val="accent6"/>
              </a:gs>
              <a:gs pos="100000">
                <a:schemeClr val="accent4"/>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72" name="Google Shape;72;p38"/>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73" name="Google Shape;73;p3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3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75" name="Google Shape;75;p38"/>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FOR ICONS">
  <p:cSld name="1_FOR ICONS">
    <p:bg>
      <p:bgPr>
        <a:gradFill>
          <a:gsLst>
            <a:gs pos="0">
              <a:schemeClr val="accent6"/>
            </a:gs>
            <a:gs pos="30000">
              <a:schemeClr val="accent6"/>
            </a:gs>
            <a:gs pos="100000">
              <a:schemeClr val="accent4"/>
            </a:gs>
          </a:gsLst>
          <a:lin ang="10800000" scaled="0"/>
        </a:gradFill>
      </p:bgPr>
    </p:bg>
    <p:spTree>
      <p:nvGrpSpPr>
        <p:cNvPr id="76" name="Shape 76"/>
        <p:cNvGrpSpPr/>
        <p:nvPr/>
      </p:nvGrpSpPr>
      <p:grpSpPr>
        <a:xfrm>
          <a:off x="0" y="0"/>
          <a:ext cx="0" cy="0"/>
          <a:chOff x="0" y="0"/>
          <a:chExt cx="0" cy="0"/>
        </a:xfrm>
      </p:grpSpPr>
      <p:sp>
        <p:nvSpPr>
          <p:cNvPr id="77" name="Google Shape;77;p3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3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 ICONS">
  <p:cSld name="FOR ICONS">
    <p:spTree>
      <p:nvGrpSpPr>
        <p:cNvPr id="79" name="Shape 79"/>
        <p:cNvGrpSpPr/>
        <p:nvPr/>
      </p:nvGrpSpPr>
      <p:grpSpPr>
        <a:xfrm>
          <a:off x="0" y="0"/>
          <a:ext cx="0" cy="0"/>
          <a:chOff x="0" y="0"/>
          <a:chExt cx="0" cy="0"/>
        </a:xfrm>
      </p:grpSpPr>
      <p:sp>
        <p:nvSpPr>
          <p:cNvPr id="80" name="Google Shape;80;p4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40"/>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_GRADIENT">
  <p:cSld name="BACKGROUND_GRADIENT">
    <p:bg>
      <p:bgPr>
        <a:gradFill>
          <a:gsLst>
            <a:gs pos="0">
              <a:schemeClr val="accent6"/>
            </a:gs>
            <a:gs pos="30000">
              <a:schemeClr val="accent6"/>
            </a:gs>
            <a:gs pos="100000">
              <a:schemeClr val="accent4"/>
            </a:gs>
          </a:gsLst>
          <a:lin ang="10800000" scaled="0"/>
        </a:gradFill>
      </p:bgPr>
    </p:bg>
    <p:spTree>
      <p:nvGrpSpPr>
        <p:cNvPr id="82" name="Shape 82"/>
        <p:cNvGrpSpPr/>
        <p:nvPr/>
      </p:nvGrpSpPr>
      <p:grpSpPr>
        <a:xfrm>
          <a:off x="0" y="0"/>
          <a:ext cx="0" cy="0"/>
          <a:chOff x="0" y="0"/>
          <a:chExt cx="0" cy="0"/>
        </a:xfrm>
      </p:grpSpPr>
      <p:pic>
        <p:nvPicPr>
          <p:cNvPr id="83" name="Google Shape;83;p41"/>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WO-COLUMNS-GRADIENT">
  <p:cSld name="TEXT-TWO-COLUMNS-GRADIENT">
    <p:bg>
      <p:bgPr>
        <a:gradFill>
          <a:gsLst>
            <a:gs pos="0">
              <a:schemeClr val="accent6"/>
            </a:gs>
            <a:gs pos="30000">
              <a:schemeClr val="accent6"/>
            </a:gs>
            <a:gs pos="100000">
              <a:schemeClr val="accent4"/>
            </a:gs>
          </a:gsLst>
          <a:lin ang="10800000" scaled="0"/>
        </a:gradFill>
      </p:bgPr>
    </p:bg>
    <p:spTree>
      <p:nvGrpSpPr>
        <p:cNvPr id="84" name="Shape 84"/>
        <p:cNvGrpSpPr/>
        <p:nvPr/>
      </p:nvGrpSpPr>
      <p:grpSpPr>
        <a:xfrm>
          <a:off x="0" y="0"/>
          <a:ext cx="0" cy="0"/>
          <a:chOff x="0" y="0"/>
          <a:chExt cx="0" cy="0"/>
        </a:xfrm>
      </p:grpSpPr>
      <p:sp>
        <p:nvSpPr>
          <p:cNvPr id="85" name="Google Shape;85;p4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42"/>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7" name="Google Shape;87;p42"/>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EXT-ONE-COLUMN-DARK">
  <p:cSld name="4_TEXT-ONE-COLUMN-DARK">
    <p:bg>
      <p:bgPr>
        <a:gradFill>
          <a:gsLst>
            <a:gs pos="0">
              <a:srgbClr val="8F2585"/>
            </a:gs>
            <a:gs pos="100000">
              <a:srgbClr val="F26D26"/>
            </a:gs>
          </a:gsLst>
          <a:lin ang="10800000" scaled="0"/>
        </a:gradFill>
      </p:bgPr>
    </p:bg>
    <p:spTree>
      <p:nvGrpSpPr>
        <p:cNvPr id="15" name="Shape 15"/>
        <p:cNvGrpSpPr/>
        <p:nvPr/>
      </p:nvGrpSpPr>
      <p:grpSpPr>
        <a:xfrm>
          <a:off x="0" y="0"/>
          <a:ext cx="0" cy="0"/>
          <a:chOff x="0" y="0"/>
          <a:chExt cx="0" cy="0"/>
        </a:xfrm>
      </p:grpSpPr>
      <p:sp>
        <p:nvSpPr>
          <p:cNvPr id="16" name="Google Shape;16;p24"/>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7" name="Google Shape;17;p2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4"/>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9" name="Google Shape;19;p24"/>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HREE-COLUMNS-GRADIENT">
  <p:cSld name="TEXT-THREE-COLUMNS-GRADIENT">
    <p:bg>
      <p:bgPr>
        <a:gradFill>
          <a:gsLst>
            <a:gs pos="0">
              <a:schemeClr val="accent6"/>
            </a:gs>
            <a:gs pos="30000">
              <a:schemeClr val="accent6"/>
            </a:gs>
            <a:gs pos="100000">
              <a:schemeClr val="accent4"/>
            </a:gs>
          </a:gsLst>
          <a:lin ang="10800000" scaled="0"/>
        </a:gradFill>
      </p:bgPr>
    </p:bg>
    <p:spTree>
      <p:nvGrpSpPr>
        <p:cNvPr id="88" name="Shape 88"/>
        <p:cNvGrpSpPr/>
        <p:nvPr/>
      </p:nvGrpSpPr>
      <p:grpSpPr>
        <a:xfrm>
          <a:off x="0" y="0"/>
          <a:ext cx="0" cy="0"/>
          <a:chOff x="0" y="0"/>
          <a:chExt cx="0" cy="0"/>
        </a:xfrm>
      </p:grpSpPr>
      <p:sp>
        <p:nvSpPr>
          <p:cNvPr id="89" name="Google Shape;89;p4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43"/>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1" name="Google Shape;91;p43"/>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2" name="Google Shape;92;p43"/>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DESCRIPTION-SIDETEXT-GRADIENT">
  <p:cSld name="TITLE-DESCRIPTION-SIDETEXT-GRADIENT">
    <p:bg>
      <p:bgPr>
        <a:gradFill>
          <a:gsLst>
            <a:gs pos="0">
              <a:schemeClr val="accent6"/>
            </a:gs>
            <a:gs pos="30000">
              <a:schemeClr val="accent6"/>
            </a:gs>
            <a:gs pos="100000">
              <a:schemeClr val="accent4"/>
            </a:gs>
          </a:gsLst>
          <a:lin ang="10800000" scaled="0"/>
        </a:gradFill>
      </p:bgPr>
    </p:bg>
    <p:spTree>
      <p:nvGrpSpPr>
        <p:cNvPr id="93" name="Shape 93"/>
        <p:cNvGrpSpPr/>
        <p:nvPr/>
      </p:nvGrpSpPr>
      <p:grpSpPr>
        <a:xfrm>
          <a:off x="0" y="0"/>
          <a:ext cx="0" cy="0"/>
          <a:chOff x="0" y="0"/>
          <a:chExt cx="0" cy="0"/>
        </a:xfrm>
      </p:grpSpPr>
      <p:sp>
        <p:nvSpPr>
          <p:cNvPr id="94" name="Google Shape;94;p44"/>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5" name="Google Shape;95;p44"/>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44"/>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LEFT-GRADIENT">
  <p:cSld name="PHOTO-LEFT-GRADIENT">
    <p:spTree>
      <p:nvGrpSpPr>
        <p:cNvPr id="97" name="Shape 97"/>
        <p:cNvGrpSpPr/>
        <p:nvPr/>
      </p:nvGrpSpPr>
      <p:grpSpPr>
        <a:xfrm>
          <a:off x="0" y="0"/>
          <a:ext cx="0" cy="0"/>
          <a:chOff x="0" y="0"/>
          <a:chExt cx="0" cy="0"/>
        </a:xfrm>
      </p:grpSpPr>
      <p:sp>
        <p:nvSpPr>
          <p:cNvPr id="98" name="Google Shape;98;p45"/>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9" name="Google Shape;99;p45"/>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Google Shape;100;p45"/>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IDETEXT-PROCESS-GRADIENT">
  <p:cSld name="1_TITLE-SIDETEXT-PROCESS-GRADIENT">
    <p:bg>
      <p:bgPr>
        <a:gradFill>
          <a:gsLst>
            <a:gs pos="0">
              <a:schemeClr val="accent6"/>
            </a:gs>
            <a:gs pos="30000">
              <a:schemeClr val="accent6"/>
            </a:gs>
            <a:gs pos="100000">
              <a:schemeClr val="accent4"/>
            </a:gs>
          </a:gsLst>
          <a:lin ang="10800000" scaled="0"/>
        </a:gradFill>
      </p:bgPr>
    </p:bg>
    <p:spTree>
      <p:nvGrpSpPr>
        <p:cNvPr id="101" name="Shape 101"/>
        <p:cNvGrpSpPr/>
        <p:nvPr/>
      </p:nvGrpSpPr>
      <p:grpSpPr>
        <a:xfrm>
          <a:off x="0" y="0"/>
          <a:ext cx="0" cy="0"/>
          <a:chOff x="0" y="0"/>
          <a:chExt cx="0" cy="0"/>
        </a:xfrm>
      </p:grpSpPr>
      <p:sp>
        <p:nvSpPr>
          <p:cNvPr id="102" name="Google Shape;102;p46"/>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3" name="Google Shape;103;p46"/>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4" name="Google Shape;104;p46"/>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5" name="Google Shape;105;p46"/>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6" name="Google Shape;106;p46"/>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7" name="Google Shape;107;p4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ONE-COLUMN-LIGHT">
  <p:cSld name="TEXT-ONE-COLUMN-LIGHT">
    <p:spTree>
      <p:nvGrpSpPr>
        <p:cNvPr id="108" name="Shape 108"/>
        <p:cNvGrpSpPr/>
        <p:nvPr/>
      </p:nvGrpSpPr>
      <p:grpSpPr>
        <a:xfrm>
          <a:off x="0" y="0"/>
          <a:ext cx="0" cy="0"/>
          <a:chOff x="0" y="0"/>
          <a:chExt cx="0" cy="0"/>
        </a:xfrm>
      </p:grpSpPr>
      <p:sp>
        <p:nvSpPr>
          <p:cNvPr id="109" name="Google Shape;109;p4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0" name="Google Shape;110;p47"/>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11" name="Google Shape;111;p47"/>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LIDE-DARK-1">
  <p:cSld name="1_TITLE-SLIDE-DARK-1">
    <p:bg>
      <p:bgPr>
        <a:gradFill>
          <a:gsLst>
            <a:gs pos="0">
              <a:srgbClr val="562D7F"/>
            </a:gs>
            <a:gs pos="1000">
              <a:srgbClr val="562D7F"/>
            </a:gs>
            <a:gs pos="98000">
              <a:srgbClr val="00BCDE"/>
            </a:gs>
            <a:gs pos="100000">
              <a:srgbClr val="00BCDE"/>
            </a:gs>
          </a:gsLst>
          <a:lin ang="10800000" scaled="0"/>
        </a:gradFill>
      </p:bgPr>
    </p:bg>
    <p:spTree>
      <p:nvGrpSpPr>
        <p:cNvPr id="114" name="Shape 114"/>
        <p:cNvGrpSpPr/>
        <p:nvPr/>
      </p:nvGrpSpPr>
      <p:grpSpPr>
        <a:xfrm>
          <a:off x="0" y="0"/>
          <a:ext cx="0" cy="0"/>
          <a:chOff x="0" y="0"/>
          <a:chExt cx="0" cy="0"/>
        </a:xfrm>
      </p:grpSpPr>
      <p:sp>
        <p:nvSpPr>
          <p:cNvPr id="115" name="Google Shape;115;p49"/>
          <p:cNvSpPr txBox="1"/>
          <p:nvPr>
            <p:ph type="title"/>
          </p:nvPr>
        </p:nvSpPr>
        <p:spPr>
          <a:xfrm>
            <a:off x="-208308" y="174928"/>
            <a:ext cx="12390783" cy="5459753"/>
          </a:xfrm>
          <a:prstGeom prst="rect">
            <a:avLst/>
          </a:prstGeom>
          <a:noFill/>
          <a:ln>
            <a:noFill/>
          </a:ln>
        </p:spPr>
        <p:txBody>
          <a:bodyPr anchorCtr="0" anchor="t" bIns="45700" lIns="91425" spcFirstLastPara="1" rIns="91425" wrap="square" tIns="45700">
            <a:noAutofit/>
          </a:bodyPr>
          <a:lstStyle>
            <a:lvl1pPr lvl="0" marR="0" rtl="0" algn="l">
              <a:lnSpc>
                <a:spcPct val="70000"/>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6" name="Google Shape;116;p49"/>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17" name="Google Shape;117;p4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DARK-2">
  <p:cSld name="TITLE-SLIDE-DARK-2">
    <p:bg>
      <p:bgPr>
        <a:gradFill>
          <a:gsLst>
            <a:gs pos="0">
              <a:srgbClr val="562D7F"/>
            </a:gs>
            <a:gs pos="1000">
              <a:srgbClr val="562D7F"/>
            </a:gs>
            <a:gs pos="98000">
              <a:srgbClr val="00BCDE"/>
            </a:gs>
            <a:gs pos="100000">
              <a:srgbClr val="00BCDE"/>
            </a:gs>
          </a:gsLst>
          <a:lin ang="10800000" scaled="0"/>
        </a:gradFill>
      </p:bgPr>
    </p:bg>
    <p:spTree>
      <p:nvGrpSpPr>
        <p:cNvPr id="118" name="Shape 118"/>
        <p:cNvGrpSpPr/>
        <p:nvPr/>
      </p:nvGrpSpPr>
      <p:grpSpPr>
        <a:xfrm>
          <a:off x="0" y="0"/>
          <a:ext cx="0" cy="0"/>
          <a:chOff x="0" y="0"/>
          <a:chExt cx="0" cy="0"/>
        </a:xfrm>
      </p:grpSpPr>
      <p:sp>
        <p:nvSpPr>
          <p:cNvPr id="119" name="Google Shape;119;p50"/>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0" name="Google Shape;120;p50"/>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21" name="Google Shape;121;p50"/>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EXT-ONE-COLUMN-DARK">
  <p:cSld name="3_TEXT-ONE-COLUMN-DARK">
    <p:bg>
      <p:bgPr>
        <a:gradFill>
          <a:gsLst>
            <a:gs pos="0">
              <a:schemeClr val="accent6"/>
            </a:gs>
            <a:gs pos="30000">
              <a:schemeClr val="accent6"/>
            </a:gs>
            <a:gs pos="100000">
              <a:srgbClr val="7030A0"/>
            </a:gs>
          </a:gsLst>
          <a:lin ang="10800000" scaled="0"/>
        </a:gradFill>
      </p:bgPr>
    </p:bg>
    <p:spTree>
      <p:nvGrpSpPr>
        <p:cNvPr id="122" name="Shape 122"/>
        <p:cNvGrpSpPr/>
        <p:nvPr/>
      </p:nvGrpSpPr>
      <p:grpSpPr>
        <a:xfrm>
          <a:off x="0" y="0"/>
          <a:ext cx="0" cy="0"/>
          <a:chOff x="0" y="0"/>
          <a:chExt cx="0" cy="0"/>
        </a:xfrm>
      </p:grpSpPr>
      <p:sp>
        <p:nvSpPr>
          <p:cNvPr id="123" name="Google Shape;123;p51"/>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24" name="Google Shape;124;p5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25" name="Google Shape;125;p51"/>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
        <p:nvSpPr>
          <p:cNvPr id="126" name="Google Shape;126;p51"/>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EXT-ONE-COLUMN-DARK">
  <p:cSld name="4_TEXT-ONE-COLUMN-DARK">
    <p:bg>
      <p:bgPr>
        <a:gradFill>
          <a:gsLst>
            <a:gs pos="0">
              <a:srgbClr val="562D7F"/>
            </a:gs>
            <a:gs pos="1000">
              <a:srgbClr val="562D7F"/>
            </a:gs>
            <a:gs pos="98000">
              <a:srgbClr val="00BCDE"/>
            </a:gs>
            <a:gs pos="100000">
              <a:srgbClr val="00BCDE"/>
            </a:gs>
          </a:gsLst>
          <a:lin ang="10800000" scaled="0"/>
        </a:gradFill>
      </p:bgPr>
    </p:bg>
    <p:spTree>
      <p:nvGrpSpPr>
        <p:cNvPr id="127" name="Shape 127"/>
        <p:cNvGrpSpPr/>
        <p:nvPr/>
      </p:nvGrpSpPr>
      <p:grpSpPr>
        <a:xfrm>
          <a:off x="0" y="0"/>
          <a:ext cx="0" cy="0"/>
          <a:chOff x="0" y="0"/>
          <a:chExt cx="0" cy="0"/>
        </a:xfrm>
      </p:grpSpPr>
      <p:sp>
        <p:nvSpPr>
          <p:cNvPr id="128" name="Google Shape;128;p5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9" name="Google Shape;129;p52"/>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0" name="Google Shape;130;p5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FOR ICONS">
  <p:cSld name="2_FOR ICONS">
    <p:bg>
      <p:bgPr>
        <a:solidFill>
          <a:schemeClr val="dk1"/>
        </a:solidFill>
      </p:bgPr>
    </p:bg>
    <p:spTree>
      <p:nvGrpSpPr>
        <p:cNvPr id="131" name="Shape 131"/>
        <p:cNvGrpSpPr/>
        <p:nvPr/>
      </p:nvGrpSpPr>
      <p:grpSpPr>
        <a:xfrm>
          <a:off x="0" y="0"/>
          <a:ext cx="0" cy="0"/>
          <a:chOff x="0" y="0"/>
          <a:chExt cx="0" cy="0"/>
        </a:xfrm>
      </p:grpSpPr>
      <p:sp>
        <p:nvSpPr>
          <p:cNvPr id="132" name="Google Shape;132;p5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3" name="Google Shape;133;p53"/>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IDETEXT-PROCESS-GRADIENT">
  <p:cSld name="1_TITLE-SIDETEXT-PROCESS-GRADIENT">
    <p:bg>
      <p:bgPr>
        <a:gradFill>
          <a:gsLst>
            <a:gs pos="0">
              <a:srgbClr val="8F2585"/>
            </a:gs>
            <a:gs pos="100000">
              <a:srgbClr val="F26D26"/>
            </a:gs>
          </a:gsLst>
          <a:lin ang="10800000" scaled="0"/>
        </a:gradFill>
      </p:bgPr>
    </p:bg>
    <p:spTree>
      <p:nvGrpSpPr>
        <p:cNvPr id="20" name="Shape 20"/>
        <p:cNvGrpSpPr/>
        <p:nvPr/>
      </p:nvGrpSpPr>
      <p:grpSpPr>
        <a:xfrm>
          <a:off x="0" y="0"/>
          <a:ext cx="0" cy="0"/>
          <a:chOff x="0" y="0"/>
          <a:chExt cx="0" cy="0"/>
        </a:xfrm>
      </p:grpSpPr>
      <p:sp>
        <p:nvSpPr>
          <p:cNvPr id="21" name="Google Shape;21;p25"/>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2" name="Google Shape;22;p25"/>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3" name="Google Shape;23;p25"/>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4" name="Google Shape;24;p25"/>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5" name="Google Shape;25;p25"/>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6" name="Google Shape;26;p2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bg>
      <p:bgPr>
        <a:gradFill>
          <a:gsLst>
            <a:gs pos="0">
              <a:srgbClr val="562D7F"/>
            </a:gs>
            <a:gs pos="1000">
              <a:srgbClr val="562D7F"/>
            </a:gs>
            <a:gs pos="98000">
              <a:srgbClr val="00BCDE"/>
            </a:gs>
            <a:gs pos="100000">
              <a:srgbClr val="00BCDE"/>
            </a:gs>
          </a:gsLst>
          <a:lin ang="10800000" scaled="0"/>
        </a:gradFill>
      </p:bgPr>
    </p:bg>
    <p:spTree>
      <p:nvGrpSpPr>
        <p:cNvPr id="134" name="Shape 134"/>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XT-TWO-COLUMNS-GRADIENT">
  <p:cSld name="1_TEXT-TWO-COLUMNS-GRADIENT">
    <p:bg>
      <p:bgPr>
        <a:gradFill>
          <a:gsLst>
            <a:gs pos="0">
              <a:srgbClr val="562D7F"/>
            </a:gs>
            <a:gs pos="1000">
              <a:srgbClr val="562D7F"/>
            </a:gs>
            <a:gs pos="98000">
              <a:srgbClr val="00BCDE"/>
            </a:gs>
            <a:gs pos="100000">
              <a:srgbClr val="00BCDE"/>
            </a:gs>
          </a:gsLst>
          <a:lin ang="10800000" scaled="0"/>
        </a:gradFill>
      </p:bgPr>
    </p:bg>
    <p:spTree>
      <p:nvGrpSpPr>
        <p:cNvPr id="135" name="Shape 135"/>
        <p:cNvGrpSpPr/>
        <p:nvPr/>
      </p:nvGrpSpPr>
      <p:grpSpPr>
        <a:xfrm>
          <a:off x="0" y="0"/>
          <a:ext cx="0" cy="0"/>
          <a:chOff x="0" y="0"/>
          <a:chExt cx="0" cy="0"/>
        </a:xfrm>
      </p:grpSpPr>
      <p:sp>
        <p:nvSpPr>
          <p:cNvPr id="136" name="Google Shape;136;p5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7" name="Google Shape;137;p55"/>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8" name="Google Shape;138;p55"/>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XT-THREE-COLUMNS-GRADIENT">
  <p:cSld name="1_TEXT-THREE-COLUMNS-GRADIENT">
    <p:bg>
      <p:bgPr>
        <a:gradFill>
          <a:gsLst>
            <a:gs pos="0">
              <a:srgbClr val="562D7F"/>
            </a:gs>
            <a:gs pos="1000">
              <a:srgbClr val="562D7F"/>
            </a:gs>
            <a:gs pos="98000">
              <a:srgbClr val="00BCDE"/>
            </a:gs>
            <a:gs pos="100000">
              <a:srgbClr val="00BCDE"/>
            </a:gs>
          </a:gsLst>
          <a:lin ang="10800000" scaled="0"/>
        </a:gradFill>
      </p:bgPr>
    </p:bg>
    <p:spTree>
      <p:nvGrpSpPr>
        <p:cNvPr id="139" name="Shape 139"/>
        <p:cNvGrpSpPr/>
        <p:nvPr/>
      </p:nvGrpSpPr>
      <p:grpSpPr>
        <a:xfrm>
          <a:off x="0" y="0"/>
          <a:ext cx="0" cy="0"/>
          <a:chOff x="0" y="0"/>
          <a:chExt cx="0" cy="0"/>
        </a:xfrm>
      </p:grpSpPr>
      <p:sp>
        <p:nvSpPr>
          <p:cNvPr id="140" name="Google Shape;140;p5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1" name="Google Shape;141;p56"/>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42" name="Google Shape;142;p56"/>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43" name="Google Shape;143;p56"/>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DESCRIPTION-SIDETEXT-GRADIENT">
  <p:cSld name="1_TITLE-DESCRIPTION-SIDETEXT-GRADIENT">
    <p:bg>
      <p:bgPr>
        <a:gradFill>
          <a:gsLst>
            <a:gs pos="0">
              <a:srgbClr val="562D7F"/>
            </a:gs>
            <a:gs pos="1000">
              <a:srgbClr val="562D7F"/>
            </a:gs>
            <a:gs pos="98000">
              <a:srgbClr val="00BCDE"/>
            </a:gs>
            <a:gs pos="100000">
              <a:srgbClr val="00BCDE"/>
            </a:gs>
          </a:gsLst>
          <a:lin ang="10800000" scaled="0"/>
        </a:gradFill>
      </p:bgPr>
    </p:bg>
    <p:spTree>
      <p:nvGrpSpPr>
        <p:cNvPr id="144" name="Shape 144"/>
        <p:cNvGrpSpPr/>
        <p:nvPr/>
      </p:nvGrpSpPr>
      <p:grpSpPr>
        <a:xfrm>
          <a:off x="0" y="0"/>
          <a:ext cx="0" cy="0"/>
          <a:chOff x="0" y="0"/>
          <a:chExt cx="0" cy="0"/>
        </a:xfrm>
      </p:grpSpPr>
      <p:sp>
        <p:nvSpPr>
          <p:cNvPr id="145" name="Google Shape;145;p57"/>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46" name="Google Shape;146;p57"/>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57"/>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HOTO-LEFT-GRADIENT">
  <p:cSld name="1_PHOTO-LEFT-GRADIENT">
    <p:spTree>
      <p:nvGrpSpPr>
        <p:cNvPr id="148" name="Shape 148"/>
        <p:cNvGrpSpPr/>
        <p:nvPr/>
      </p:nvGrpSpPr>
      <p:grpSpPr>
        <a:xfrm>
          <a:off x="0" y="0"/>
          <a:ext cx="0" cy="0"/>
          <a:chOff x="0" y="0"/>
          <a:chExt cx="0" cy="0"/>
        </a:xfrm>
      </p:grpSpPr>
      <p:sp>
        <p:nvSpPr>
          <p:cNvPr id="149" name="Google Shape;149;p58"/>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0" name="Google Shape;150;p58"/>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1" name="Google Shape;151;p58"/>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TIMELINE-DARK">
  <p:cSld name="TITLE-TIMELINE-DARK">
    <p:bg>
      <p:bgPr>
        <a:gradFill>
          <a:gsLst>
            <a:gs pos="0">
              <a:srgbClr val="562D7F"/>
            </a:gs>
            <a:gs pos="1000">
              <a:srgbClr val="562D7F"/>
            </a:gs>
            <a:gs pos="98000">
              <a:srgbClr val="00BCDE"/>
            </a:gs>
            <a:gs pos="100000">
              <a:srgbClr val="00BCDE"/>
            </a:gs>
          </a:gsLst>
          <a:lin ang="10800000" scaled="0"/>
        </a:gradFill>
      </p:bgPr>
    </p:bg>
    <p:spTree>
      <p:nvGrpSpPr>
        <p:cNvPr id="152" name="Shape 152"/>
        <p:cNvGrpSpPr/>
        <p:nvPr/>
      </p:nvGrpSpPr>
      <p:grpSpPr>
        <a:xfrm>
          <a:off x="0" y="0"/>
          <a:ext cx="0" cy="0"/>
          <a:chOff x="0" y="0"/>
          <a:chExt cx="0" cy="0"/>
        </a:xfrm>
      </p:grpSpPr>
      <p:sp>
        <p:nvSpPr>
          <p:cNvPr id="153" name="Google Shape;153;p59"/>
          <p:cNvSpPr txBox="1"/>
          <p:nvPr>
            <p:ph idx="1" type="body"/>
          </p:nvPr>
        </p:nvSpPr>
        <p:spPr>
          <a:xfrm>
            <a:off x="6858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4" name="Google Shape;154;p5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55" name="Google Shape;155;p59"/>
          <p:cNvCxnSpPr/>
          <p:nvPr/>
        </p:nvCxnSpPr>
        <p:spPr>
          <a:xfrm>
            <a:off x="-28575" y="2743200"/>
            <a:ext cx="12252960" cy="0"/>
          </a:xfrm>
          <a:prstGeom prst="straightConnector1">
            <a:avLst/>
          </a:prstGeom>
          <a:noFill/>
          <a:ln cap="flat" cmpd="sng" w="19050">
            <a:solidFill>
              <a:schemeClr val="lt1"/>
            </a:solidFill>
            <a:prstDash val="solid"/>
            <a:miter lim="800000"/>
            <a:headEnd len="sm" w="sm" type="none"/>
            <a:tailEnd len="sm" w="sm" type="none"/>
          </a:ln>
        </p:spPr>
      </p:cxnSp>
      <p:sp>
        <p:nvSpPr>
          <p:cNvPr id="156" name="Google Shape;156;p59"/>
          <p:cNvSpPr/>
          <p:nvPr/>
        </p:nvSpPr>
        <p:spPr>
          <a:xfrm>
            <a:off x="6172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57" name="Google Shape;157;p59"/>
          <p:cNvSpPr/>
          <p:nvPr/>
        </p:nvSpPr>
        <p:spPr>
          <a:xfrm>
            <a:off x="28270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58" name="Google Shape;158;p59"/>
          <p:cNvSpPr/>
          <p:nvPr/>
        </p:nvSpPr>
        <p:spPr>
          <a:xfrm>
            <a:off x="50368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59" name="Google Shape;159;p59"/>
          <p:cNvSpPr/>
          <p:nvPr/>
        </p:nvSpPr>
        <p:spPr>
          <a:xfrm>
            <a:off x="72466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60" name="Google Shape;160;p59"/>
          <p:cNvSpPr/>
          <p:nvPr/>
        </p:nvSpPr>
        <p:spPr>
          <a:xfrm>
            <a:off x="94564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61" name="Google Shape;161;p59"/>
          <p:cNvSpPr txBox="1"/>
          <p:nvPr>
            <p:ph idx="2" type="body"/>
          </p:nvPr>
        </p:nvSpPr>
        <p:spPr>
          <a:xfrm>
            <a:off x="28956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2" name="Google Shape;162;p59"/>
          <p:cNvSpPr txBox="1"/>
          <p:nvPr>
            <p:ph idx="3" type="body"/>
          </p:nvPr>
        </p:nvSpPr>
        <p:spPr>
          <a:xfrm>
            <a:off x="5114925"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3" name="Google Shape;163;p59"/>
          <p:cNvSpPr txBox="1"/>
          <p:nvPr>
            <p:ph idx="4" type="body"/>
          </p:nvPr>
        </p:nvSpPr>
        <p:spPr>
          <a:xfrm>
            <a:off x="73152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4" name="Google Shape;164;p59"/>
          <p:cNvSpPr txBox="1"/>
          <p:nvPr>
            <p:ph idx="5" type="body"/>
          </p:nvPr>
        </p:nvSpPr>
        <p:spPr>
          <a:xfrm>
            <a:off x="9534525" y="207645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5" name="Google Shape;165;p59"/>
          <p:cNvSpPr txBox="1"/>
          <p:nvPr>
            <p:ph idx="6" type="body"/>
          </p:nvPr>
        </p:nvSpPr>
        <p:spPr>
          <a:xfrm>
            <a:off x="6858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6" name="Google Shape;166;p59"/>
          <p:cNvSpPr txBox="1"/>
          <p:nvPr>
            <p:ph idx="7" type="body"/>
          </p:nvPr>
        </p:nvSpPr>
        <p:spPr>
          <a:xfrm>
            <a:off x="28956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7" name="Google Shape;167;p59"/>
          <p:cNvSpPr txBox="1"/>
          <p:nvPr>
            <p:ph idx="8" type="body"/>
          </p:nvPr>
        </p:nvSpPr>
        <p:spPr>
          <a:xfrm>
            <a:off x="511492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8" name="Google Shape;168;p59"/>
          <p:cNvSpPr txBox="1"/>
          <p:nvPr>
            <p:ph idx="9" type="body"/>
          </p:nvPr>
        </p:nvSpPr>
        <p:spPr>
          <a:xfrm>
            <a:off x="73152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9" name="Google Shape;169;p59"/>
          <p:cNvSpPr txBox="1"/>
          <p:nvPr>
            <p:ph idx="13" type="body"/>
          </p:nvPr>
        </p:nvSpPr>
        <p:spPr>
          <a:xfrm>
            <a:off x="951547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70" name="Google Shape;170;p5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 ICONS">
  <p:cSld name="FOR ICONS">
    <p:bg>
      <p:bgPr>
        <a:gradFill>
          <a:gsLst>
            <a:gs pos="0">
              <a:srgbClr val="8F2585"/>
            </a:gs>
            <a:gs pos="100000">
              <a:srgbClr val="F26D26"/>
            </a:gs>
          </a:gsLst>
          <a:lin ang="10800000" scaled="0"/>
        </a:gradFill>
      </p:bgPr>
    </p:bg>
    <p:spTree>
      <p:nvGrpSpPr>
        <p:cNvPr id="27" name="Shape 27"/>
        <p:cNvGrpSpPr/>
        <p:nvPr/>
      </p:nvGrpSpPr>
      <p:grpSpPr>
        <a:xfrm>
          <a:off x="0" y="0"/>
          <a:ext cx="0" cy="0"/>
          <a:chOff x="0" y="0"/>
          <a:chExt cx="0" cy="0"/>
        </a:xfrm>
      </p:grpSpPr>
      <p:sp>
        <p:nvSpPr>
          <p:cNvPr id="28" name="Google Shape;28;p2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26"/>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HREE-COLUMNS-GRADIENT">
  <p:cSld name="TEXT-THREE-COLUMNS-GRADIENT">
    <p:bg>
      <p:bgPr>
        <a:gradFill>
          <a:gsLst>
            <a:gs pos="0">
              <a:srgbClr val="8F2585"/>
            </a:gs>
            <a:gs pos="100000">
              <a:srgbClr val="F26D26"/>
            </a:gs>
          </a:gsLst>
          <a:lin ang="10800000" scaled="0"/>
        </a:gradFill>
      </p:bgPr>
    </p:bg>
    <p:spTree>
      <p:nvGrpSpPr>
        <p:cNvPr id="30" name="Shape 30"/>
        <p:cNvGrpSpPr/>
        <p:nvPr/>
      </p:nvGrpSpPr>
      <p:grpSpPr>
        <a:xfrm>
          <a:off x="0" y="0"/>
          <a:ext cx="0" cy="0"/>
          <a:chOff x="0" y="0"/>
          <a:chExt cx="0" cy="0"/>
        </a:xfrm>
      </p:grpSpPr>
      <p:sp>
        <p:nvSpPr>
          <p:cNvPr id="31" name="Google Shape;31;p2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27"/>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3" name="Google Shape;33;p27"/>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4" name="Google Shape;34;p27"/>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ONE-COLUMN-LIGHT">
  <p:cSld name="TEXT-ONE-COLUMN-LIGHT">
    <p:spTree>
      <p:nvGrpSpPr>
        <p:cNvPr id="35" name="Shape 35"/>
        <p:cNvGrpSpPr/>
        <p:nvPr/>
      </p:nvGrpSpPr>
      <p:grpSpPr>
        <a:xfrm>
          <a:off x="0" y="0"/>
          <a:ext cx="0" cy="0"/>
          <a:chOff x="0" y="0"/>
          <a:chExt cx="0" cy="0"/>
        </a:xfrm>
      </p:grpSpPr>
      <p:sp>
        <p:nvSpPr>
          <p:cNvPr id="36" name="Google Shape;36;p2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2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8" name="Google Shape;38;p28"/>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LIDE-GRADIENT-2">
  <p:cSld name="1_TITLE-SLIDE-GRADIENT-2">
    <p:bg>
      <p:bgPr>
        <a:gradFill>
          <a:gsLst>
            <a:gs pos="0">
              <a:srgbClr val="8F2585"/>
            </a:gs>
            <a:gs pos="100000">
              <a:srgbClr val="F26D26"/>
            </a:gs>
          </a:gsLst>
          <a:lin ang="10800000" scaled="0"/>
        </a:gradFill>
      </p:bgPr>
    </p:bg>
    <p:spTree>
      <p:nvGrpSpPr>
        <p:cNvPr id="39" name="Shape 39"/>
        <p:cNvGrpSpPr/>
        <p:nvPr/>
      </p:nvGrpSpPr>
      <p:grpSpPr>
        <a:xfrm>
          <a:off x="0" y="0"/>
          <a:ext cx="0" cy="0"/>
          <a:chOff x="0" y="0"/>
          <a:chExt cx="0" cy="0"/>
        </a:xfrm>
      </p:grpSpPr>
      <p:sp>
        <p:nvSpPr>
          <p:cNvPr id="40" name="Google Shape;40;p29"/>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29"/>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sz="2000">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42" name="Google Shape;42;p2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FOR ICONS">
  <p:cSld name="1_FOR ICONS">
    <p:bg>
      <p:bgPr>
        <a:solidFill>
          <a:schemeClr val="dk1"/>
        </a:solidFill>
      </p:bgPr>
    </p:bg>
    <p:spTree>
      <p:nvGrpSpPr>
        <p:cNvPr id="43" name="Shape 43"/>
        <p:cNvGrpSpPr/>
        <p:nvPr/>
      </p:nvGrpSpPr>
      <p:grpSpPr>
        <a:xfrm>
          <a:off x="0" y="0"/>
          <a:ext cx="0" cy="0"/>
          <a:chOff x="0" y="0"/>
          <a:chExt cx="0" cy="0"/>
        </a:xfrm>
      </p:grpSpPr>
      <p:sp>
        <p:nvSpPr>
          <p:cNvPr id="44" name="Google Shape;44;p3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30"/>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_GRADIENT">
  <p:cSld name="BACKGROUND_GRADIENT">
    <p:bg>
      <p:bgPr>
        <a:gradFill>
          <a:gsLst>
            <a:gs pos="0">
              <a:srgbClr val="8F2585"/>
            </a:gs>
            <a:gs pos="100000">
              <a:srgbClr val="F26D26"/>
            </a:gs>
          </a:gsLst>
          <a:lin ang="10800000" scaled="0"/>
        </a:gradFill>
      </p:bgPr>
    </p:bg>
    <p:spTree>
      <p:nvGrpSpPr>
        <p:cNvPr id="46" name="Shape 46"/>
        <p:cNvGrpSpPr/>
        <p:nvPr/>
      </p:nvGrpSpPr>
      <p:grpSpPr>
        <a:xfrm>
          <a:off x="0" y="0"/>
          <a:ext cx="0" cy="0"/>
          <a:chOff x="0" y="0"/>
          <a:chExt cx="0" cy="0"/>
        </a:xfrm>
      </p:grpSpPr>
      <p:pic>
        <p:nvPicPr>
          <p:cNvPr id="47" name="Google Shape;47;p31"/>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4.xml"/><Relationship Id="rId12" Type="http://schemas.openxmlformats.org/officeDocument/2006/relationships/slideLayout" Target="../slideLayouts/slideLayout35.xml"/><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pic>
        <p:nvPicPr>
          <p:cNvPr id="10" name="Google Shape;10;p22"/>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0" name="Shape 60"/>
        <p:cNvGrpSpPr/>
        <p:nvPr/>
      </p:nvGrpSpPr>
      <p:grpSpPr>
        <a:xfrm>
          <a:off x="0" y="0"/>
          <a:ext cx="0" cy="0"/>
          <a:chOff x="0" y="0"/>
          <a:chExt cx="0" cy="0"/>
        </a:xfrm>
      </p:grpSpPr>
      <p:pic>
        <p:nvPicPr>
          <p:cNvPr id="61" name="Google Shape;61;p35"/>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2" name="Shape 112"/>
        <p:cNvGrpSpPr/>
        <p:nvPr/>
      </p:nvGrpSpPr>
      <p:grpSpPr>
        <a:xfrm>
          <a:off x="0" y="0"/>
          <a:ext cx="0" cy="0"/>
          <a:chOff x="0" y="0"/>
          <a:chExt cx="0" cy="0"/>
        </a:xfrm>
      </p:grpSpPr>
      <p:pic>
        <p:nvPicPr>
          <p:cNvPr id="113" name="Google Shape;113;p48"/>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mongodb.com/download-center/community." TargetMode="External"/><Relationship Id="rId4" Type="http://schemas.openxmlformats.org/officeDocument/2006/relationships/image" Target="../media/image7.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mongodb.com/download-center/community" TargetMode="External"/><Relationship Id="rId4" Type="http://schemas.openxmlformats.org/officeDocument/2006/relationships/hyperlink" Target="https://metanit.com/nosql/mongodb/1.2.php" TargetMode="External"/><Relationship Id="rId5" Type="http://schemas.openxmlformats.org/officeDocument/2006/relationships/hyperlink" Target="https://www.mongodb.com/download-center/community" TargetMode="External"/><Relationship Id="rId6" Type="http://schemas.openxmlformats.org/officeDocument/2006/relationships/hyperlink" Target="https://tproger.ru/translations/sql-vs-nosq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US"/>
              <a:t>by Ihor Dubas</a:t>
            </a:r>
            <a:endParaRPr/>
          </a:p>
        </p:txBody>
      </p:sp>
      <p:sp>
        <p:nvSpPr>
          <p:cNvPr id="177" name="Google Shape;177;p1"/>
          <p:cNvSpPr txBox="1"/>
          <p:nvPr>
            <p:ph type="title"/>
          </p:nvPr>
        </p:nvSpPr>
        <p:spPr>
          <a:xfrm>
            <a:off x="0" y="299106"/>
            <a:ext cx="12390783" cy="6683071"/>
          </a:xfrm>
          <a:prstGeom prst="rect">
            <a:avLst/>
          </a:prstGeom>
          <a:noFill/>
          <a:ln>
            <a:noFill/>
          </a:ln>
        </p:spPr>
        <p:txBody>
          <a:bodyPr anchorCtr="0" anchor="t" bIns="45700" lIns="91425" spcFirstLastPara="1" rIns="91425" wrap="square" tIns="45700">
            <a:noAutofit/>
          </a:bodyPr>
          <a:lstStyle/>
          <a:p>
            <a:pPr indent="0" lvl="0" marL="0" rtl="0" algn="l">
              <a:lnSpc>
                <a:spcPct val="73333"/>
              </a:lnSpc>
              <a:spcBef>
                <a:spcPts val="0"/>
              </a:spcBef>
              <a:spcAft>
                <a:spcPts val="0"/>
              </a:spcAft>
              <a:buClr>
                <a:schemeClr val="lt1"/>
              </a:buClr>
              <a:buSzPts val="15000"/>
              <a:buFont typeface="Proxima Nova Extrabold"/>
              <a:buNone/>
            </a:pPr>
            <a:r>
              <a:rPr lang="en-US"/>
              <a:t>NoSQL. Mongodb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10"/>
          <p:cNvSpPr txBox="1"/>
          <p:nvPr>
            <p:ph idx="1" type="body"/>
          </p:nvPr>
        </p:nvSpPr>
        <p:spPr>
          <a:xfrm>
            <a:off x="685800" y="2057400"/>
            <a:ext cx="5120090" cy="3891708"/>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sz="2000"/>
              <a:t>If there are tables in the traditional SQL world, then there are collections in the MongoDB world. And if relational database tables store the same type of rigidly structured objects, then the collection can contain a variety of objects that have a different structure and a different set of properties.</a:t>
            </a:r>
            <a:endParaRPr sz="2000"/>
          </a:p>
        </p:txBody>
      </p:sp>
      <p:sp>
        <p:nvSpPr>
          <p:cNvPr id="232" name="Google Shape;232;p1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Collections</a:t>
            </a:r>
            <a:endParaRPr/>
          </a:p>
        </p:txBody>
      </p:sp>
      <p:pic>
        <p:nvPicPr>
          <p:cNvPr id="233" name="Google Shape;233;p10"/>
          <p:cNvPicPr preferRelativeResize="0"/>
          <p:nvPr/>
        </p:nvPicPr>
        <p:blipFill rotWithShape="1">
          <a:blip r:embed="rId3">
            <a:alphaModFix/>
          </a:blip>
          <a:srcRect b="0" l="0" r="0" t="0"/>
          <a:stretch/>
        </p:blipFill>
        <p:spPr>
          <a:xfrm>
            <a:off x="7155915" y="1144752"/>
            <a:ext cx="3640616" cy="40068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1"/>
          <p:cNvSpPr txBox="1"/>
          <p:nvPr>
            <p:ph idx="1" type="body"/>
          </p:nvPr>
        </p:nvSpPr>
        <p:spPr>
          <a:xfrm>
            <a:off x="685799" y="2057400"/>
            <a:ext cx="9053111" cy="4332383"/>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sz="2000"/>
              <a:t>One of the problems when working with any database systems is the storage of large data.</a:t>
            </a:r>
            <a:endParaRPr/>
          </a:p>
          <a:p>
            <a:pPr indent="0" lvl="0" marL="0" rtl="0" algn="l">
              <a:lnSpc>
                <a:spcPct val="100000"/>
              </a:lnSpc>
              <a:spcBef>
                <a:spcPts val="1000"/>
              </a:spcBef>
              <a:spcAft>
                <a:spcPts val="0"/>
              </a:spcAft>
              <a:buClr>
                <a:schemeClr val="lt1"/>
              </a:buClr>
              <a:buSzPts val="2000"/>
              <a:buNone/>
            </a:pPr>
            <a:r>
              <a:t/>
            </a:r>
            <a:endParaRPr sz="2000"/>
          </a:p>
          <a:p>
            <a:pPr indent="0" lvl="0" marL="0" rtl="0" algn="l">
              <a:lnSpc>
                <a:spcPct val="100000"/>
              </a:lnSpc>
              <a:spcBef>
                <a:spcPts val="1000"/>
              </a:spcBef>
              <a:spcAft>
                <a:spcPts val="0"/>
              </a:spcAft>
              <a:buClr>
                <a:schemeClr val="lt1"/>
              </a:buClr>
              <a:buSzPts val="2000"/>
              <a:buNone/>
            </a:pPr>
            <a:r>
              <a:rPr lang="en-US" sz="2000"/>
              <a:t>Unlike relational DBMSs, MongoDB allows you to save various documents with a different set of data, however, the document size is limited to 16 mb. But MongoDB offers a solution - a special GridFS technology that allows you to store data larger than 16 MB in size.</a:t>
            </a:r>
            <a:endParaRPr/>
          </a:p>
          <a:p>
            <a:pPr indent="0" lvl="0" marL="0" rtl="0" algn="l">
              <a:lnSpc>
                <a:spcPct val="100000"/>
              </a:lnSpc>
              <a:spcBef>
                <a:spcPts val="1000"/>
              </a:spcBef>
              <a:spcAft>
                <a:spcPts val="0"/>
              </a:spcAft>
              <a:buClr>
                <a:schemeClr val="lt1"/>
              </a:buClr>
              <a:buSzPts val="2000"/>
              <a:buNone/>
            </a:pPr>
            <a:r>
              <a:t/>
            </a:r>
            <a:endParaRPr sz="2000"/>
          </a:p>
          <a:p>
            <a:pPr indent="0" lvl="0" marL="0" rtl="0" algn="l">
              <a:lnSpc>
                <a:spcPct val="100000"/>
              </a:lnSpc>
              <a:spcBef>
                <a:spcPts val="1000"/>
              </a:spcBef>
              <a:spcAft>
                <a:spcPts val="0"/>
              </a:spcAft>
              <a:buClr>
                <a:schemeClr val="lt1"/>
              </a:buClr>
              <a:buSzPts val="2000"/>
              <a:buNone/>
            </a:pPr>
            <a:r>
              <a:rPr lang="en-US" sz="2000"/>
              <a:t>To test GridFS, you can use the special </a:t>
            </a:r>
            <a:r>
              <a:rPr lang="en-US" sz="2000">
                <a:solidFill>
                  <a:srgbClr val="FFFF00"/>
                </a:solidFill>
              </a:rPr>
              <a:t>mongofiles</a:t>
            </a:r>
            <a:r>
              <a:rPr lang="en-US" sz="2000"/>
              <a:t> utility, which comes in the mongodb package.</a:t>
            </a:r>
            <a:endParaRPr sz="2000"/>
          </a:p>
        </p:txBody>
      </p:sp>
      <p:sp>
        <p:nvSpPr>
          <p:cNvPr id="239" name="Google Shape;239;p1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Gridfs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12"/>
          <p:cNvSpPr txBox="1"/>
          <p:nvPr>
            <p:ph idx="1" type="body"/>
          </p:nvPr>
        </p:nvSpPr>
        <p:spPr>
          <a:xfrm>
            <a:off x="685800" y="1528590"/>
            <a:ext cx="8061593" cy="619699"/>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600"/>
              <a:buNone/>
            </a:pPr>
            <a:r>
              <a:rPr lang="en-US"/>
              <a:t>To install MongoDB, download one redistributable package from the official site </a:t>
            </a:r>
            <a:r>
              <a:rPr i="1" lang="en-US" u="sng">
                <a:solidFill>
                  <a:srgbClr val="92D050"/>
                </a:solidFill>
                <a:hlinkClick r:id="rId3"/>
              </a:rPr>
              <a:t>https://www.mongodb.com/download-center/community.</a:t>
            </a:r>
            <a:endParaRPr i="1">
              <a:solidFill>
                <a:srgbClr val="92D050"/>
              </a:solidFill>
            </a:endParaRPr>
          </a:p>
        </p:txBody>
      </p:sp>
      <p:sp>
        <p:nvSpPr>
          <p:cNvPr id="245" name="Google Shape;245;p1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Get started with MongoDB</a:t>
            </a:r>
            <a:endParaRPr/>
          </a:p>
        </p:txBody>
      </p:sp>
      <p:sp>
        <p:nvSpPr>
          <p:cNvPr id="246" name="Google Shape;246;p12"/>
          <p:cNvSpPr txBox="1"/>
          <p:nvPr/>
        </p:nvSpPr>
        <p:spPr>
          <a:xfrm>
            <a:off x="685800" y="2148289"/>
            <a:ext cx="700397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Open Sans"/>
                <a:ea typeface="Open Sans"/>
                <a:cs typeface="Open Sans"/>
                <a:sym typeface="Open Sans"/>
              </a:rPr>
              <a:t>We will enter the following commands in mongo sequentially and after each command press Enter:</a:t>
            </a:r>
            <a:endParaRPr sz="1800">
              <a:solidFill>
                <a:schemeClr val="lt1"/>
              </a:solidFill>
              <a:latin typeface="Open Sans"/>
              <a:ea typeface="Open Sans"/>
              <a:cs typeface="Open Sans"/>
              <a:sym typeface="Open Sans"/>
            </a:endParaRPr>
          </a:p>
        </p:txBody>
      </p:sp>
      <p:pic>
        <p:nvPicPr>
          <p:cNvPr id="247" name="Google Shape;247;p12"/>
          <p:cNvPicPr preferRelativeResize="0"/>
          <p:nvPr/>
        </p:nvPicPr>
        <p:blipFill rotWithShape="1">
          <a:blip r:embed="rId4">
            <a:alphaModFix/>
          </a:blip>
          <a:srcRect b="0" l="0" r="0" t="0"/>
          <a:stretch/>
        </p:blipFill>
        <p:spPr>
          <a:xfrm>
            <a:off x="4489489" y="2992948"/>
            <a:ext cx="3200284" cy="842741"/>
          </a:xfrm>
          <a:prstGeom prst="rect">
            <a:avLst/>
          </a:prstGeom>
          <a:noFill/>
          <a:ln>
            <a:noFill/>
          </a:ln>
        </p:spPr>
      </p:pic>
      <p:pic>
        <p:nvPicPr>
          <p:cNvPr id="248" name="Google Shape;248;p12"/>
          <p:cNvPicPr preferRelativeResize="0"/>
          <p:nvPr/>
        </p:nvPicPr>
        <p:blipFill rotWithShape="1">
          <a:blip r:embed="rId5">
            <a:alphaModFix/>
          </a:blip>
          <a:srcRect b="0" l="1949" r="0" t="4536"/>
          <a:stretch/>
        </p:blipFill>
        <p:spPr>
          <a:xfrm>
            <a:off x="3394773" y="5144877"/>
            <a:ext cx="5095618" cy="1159354"/>
          </a:xfrm>
          <a:prstGeom prst="rect">
            <a:avLst/>
          </a:prstGeom>
          <a:noFill/>
          <a:ln>
            <a:noFill/>
          </a:ln>
        </p:spPr>
      </p:pic>
      <p:sp>
        <p:nvSpPr>
          <p:cNvPr id="249" name="Google Shape;249;p12"/>
          <p:cNvSpPr txBox="1"/>
          <p:nvPr/>
        </p:nvSpPr>
        <p:spPr>
          <a:xfrm>
            <a:off x="685800" y="4175380"/>
            <a:ext cx="70039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Open Sans"/>
                <a:ea typeface="Open Sans"/>
                <a:cs typeface="Open Sans"/>
                <a:sym typeface="Open Sans"/>
              </a:rPr>
              <a:t>Then we will get:</a:t>
            </a:r>
            <a:endParaRPr sz="1800">
              <a:solidFill>
                <a:schemeClr val="lt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13"/>
          <p:cNvSpPr txBox="1"/>
          <p:nvPr>
            <p:ph idx="1" type="body"/>
          </p:nvPr>
        </p:nvSpPr>
        <p:spPr>
          <a:xfrm>
            <a:off x="685800" y="1781978"/>
            <a:ext cx="8579386" cy="1710369"/>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sz="2000"/>
              <a:t>You can use the official Compass graphical client to work with MongoDB.</a:t>
            </a:r>
            <a:endParaRPr/>
          </a:p>
          <a:p>
            <a:pPr indent="0" lvl="0" marL="0" rtl="0" algn="l">
              <a:lnSpc>
                <a:spcPct val="100000"/>
              </a:lnSpc>
              <a:spcBef>
                <a:spcPts val="1000"/>
              </a:spcBef>
              <a:spcAft>
                <a:spcPts val="0"/>
              </a:spcAft>
              <a:buClr>
                <a:schemeClr val="lt1"/>
              </a:buClr>
              <a:buSzPts val="2000"/>
              <a:buNone/>
            </a:pPr>
            <a:r>
              <a:rPr lang="en-US" sz="2000"/>
              <a:t>Using the compass GUI, we can manage this data, add, modify, delete them.</a:t>
            </a:r>
            <a:endParaRPr sz="2000"/>
          </a:p>
        </p:txBody>
      </p:sp>
      <p:sp>
        <p:nvSpPr>
          <p:cNvPr id="255" name="Google Shape;255;p1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Compass</a:t>
            </a:r>
            <a:endParaRPr/>
          </a:p>
        </p:txBody>
      </p:sp>
      <p:pic>
        <p:nvPicPr>
          <p:cNvPr id="256" name="Google Shape;256;p13"/>
          <p:cNvPicPr preferRelativeResize="0"/>
          <p:nvPr/>
        </p:nvPicPr>
        <p:blipFill rotWithShape="1">
          <a:blip r:embed="rId3">
            <a:alphaModFix/>
          </a:blip>
          <a:srcRect b="0" l="0" r="0" t="0"/>
          <a:stretch/>
        </p:blipFill>
        <p:spPr>
          <a:xfrm>
            <a:off x="2998912" y="2953201"/>
            <a:ext cx="6194175" cy="34705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14"/>
          <p:cNvSpPr txBox="1"/>
          <p:nvPr>
            <p:ph idx="1" type="body"/>
          </p:nvPr>
        </p:nvSpPr>
        <p:spPr>
          <a:xfrm>
            <a:off x="685800" y="1489803"/>
            <a:ext cx="5935339" cy="433812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600"/>
              <a:buNone/>
            </a:pPr>
            <a:r>
              <a:rPr lang="en-US"/>
              <a:t>Three methods can be used to add to a collection:</a:t>
            </a:r>
            <a:endParaRPr/>
          </a:p>
          <a:p>
            <a:pPr indent="-285750" lvl="0" marL="285750" rtl="0" algn="l">
              <a:lnSpc>
                <a:spcPct val="100000"/>
              </a:lnSpc>
              <a:spcBef>
                <a:spcPts val="1000"/>
              </a:spcBef>
              <a:spcAft>
                <a:spcPts val="0"/>
              </a:spcAft>
              <a:buClr>
                <a:schemeClr val="lt1"/>
              </a:buClr>
              <a:buSzPts val="1600"/>
              <a:buFont typeface="Arial"/>
              <a:buChar char="•"/>
            </a:pPr>
            <a:r>
              <a:rPr lang="en-US"/>
              <a:t>insertOne (): adds one document</a:t>
            </a:r>
            <a:endParaRPr/>
          </a:p>
          <a:p>
            <a:pPr indent="-285750" lvl="0" marL="285750" rtl="0" algn="l">
              <a:lnSpc>
                <a:spcPct val="100000"/>
              </a:lnSpc>
              <a:spcBef>
                <a:spcPts val="1000"/>
              </a:spcBef>
              <a:spcAft>
                <a:spcPts val="0"/>
              </a:spcAft>
              <a:buClr>
                <a:schemeClr val="lt1"/>
              </a:buClr>
              <a:buSzPts val="1600"/>
              <a:buFont typeface="Arial"/>
              <a:buChar char="•"/>
            </a:pPr>
            <a:r>
              <a:rPr lang="en-US"/>
              <a:t>insertMany (): adds multiple documents</a:t>
            </a:r>
            <a:endParaRPr/>
          </a:p>
          <a:p>
            <a:pPr indent="-285750" lvl="0" marL="285750" rtl="0" algn="l">
              <a:lnSpc>
                <a:spcPct val="100000"/>
              </a:lnSpc>
              <a:spcBef>
                <a:spcPts val="1000"/>
              </a:spcBef>
              <a:spcAft>
                <a:spcPts val="0"/>
              </a:spcAft>
              <a:buClr>
                <a:schemeClr val="lt1"/>
              </a:buClr>
              <a:buSzPts val="1600"/>
              <a:buFont typeface="Arial"/>
              <a:buChar char="•"/>
            </a:pPr>
            <a:r>
              <a:rPr lang="en-US"/>
              <a:t>insert (): can add one or several documents</a:t>
            </a:r>
            <a:endParaRPr/>
          </a:p>
          <a:p>
            <a:pPr indent="0" lvl="0" marL="0" rtl="0" algn="l">
              <a:lnSpc>
                <a:spcPct val="100000"/>
              </a:lnSpc>
              <a:spcBef>
                <a:spcPts val="1000"/>
              </a:spcBef>
              <a:spcAft>
                <a:spcPts val="0"/>
              </a:spcAft>
              <a:buClr>
                <a:schemeClr val="lt1"/>
              </a:buClr>
              <a:buSzPts val="1600"/>
              <a:buNone/>
            </a:pPr>
            <a:r>
              <a:t/>
            </a:r>
            <a:endParaRPr/>
          </a:p>
          <a:p>
            <a:pPr indent="0" lvl="0" marL="0" rtl="0" algn="l">
              <a:lnSpc>
                <a:spcPct val="100000"/>
              </a:lnSpc>
              <a:spcBef>
                <a:spcPts val="1000"/>
              </a:spcBef>
              <a:spcAft>
                <a:spcPts val="0"/>
              </a:spcAft>
              <a:buClr>
                <a:schemeClr val="lt1"/>
              </a:buClr>
              <a:buSzPts val="1600"/>
              <a:buNone/>
            </a:pPr>
            <a:r>
              <a:t/>
            </a:r>
            <a:endParaRPr/>
          </a:p>
          <a:p>
            <a:pPr indent="0" lvl="0" marL="0" rtl="0" algn="l">
              <a:lnSpc>
                <a:spcPct val="100000"/>
              </a:lnSpc>
              <a:spcBef>
                <a:spcPts val="1000"/>
              </a:spcBef>
              <a:spcAft>
                <a:spcPts val="0"/>
              </a:spcAft>
              <a:buClr>
                <a:schemeClr val="lt1"/>
              </a:buClr>
              <a:buSzPts val="1600"/>
              <a:buNone/>
            </a:pPr>
            <a:r>
              <a:t/>
            </a:r>
            <a:endParaRPr/>
          </a:p>
          <a:p>
            <a:pPr indent="0" lvl="0" marL="0" rtl="0" algn="l">
              <a:lnSpc>
                <a:spcPct val="100000"/>
              </a:lnSpc>
              <a:spcBef>
                <a:spcPts val="1000"/>
              </a:spcBef>
              <a:spcAft>
                <a:spcPts val="0"/>
              </a:spcAft>
              <a:buClr>
                <a:schemeClr val="lt1"/>
              </a:buClr>
              <a:buSzPts val="1600"/>
              <a:buNone/>
            </a:pPr>
            <a:r>
              <a:t/>
            </a:r>
            <a:endParaRPr/>
          </a:p>
          <a:p>
            <a:pPr indent="0" lvl="0" marL="0" rtl="0" algn="l">
              <a:lnSpc>
                <a:spcPct val="100000"/>
              </a:lnSpc>
              <a:spcBef>
                <a:spcPts val="1000"/>
              </a:spcBef>
              <a:spcAft>
                <a:spcPts val="0"/>
              </a:spcAft>
              <a:buClr>
                <a:schemeClr val="lt1"/>
              </a:buClr>
              <a:buSzPts val="1600"/>
              <a:buNone/>
            </a:pPr>
            <a:r>
              <a:t/>
            </a:r>
            <a:endParaRPr/>
          </a:p>
          <a:p>
            <a:pPr indent="0" lvl="0" marL="0" rtl="0" algn="l">
              <a:lnSpc>
                <a:spcPct val="100000"/>
              </a:lnSpc>
              <a:spcBef>
                <a:spcPts val="1000"/>
              </a:spcBef>
              <a:spcAft>
                <a:spcPts val="0"/>
              </a:spcAft>
              <a:buClr>
                <a:schemeClr val="lt1"/>
              </a:buClr>
              <a:buSzPts val="1600"/>
              <a:buNone/>
            </a:pPr>
            <a:r>
              <a:rPr lang="en-US"/>
              <a:t>To display it in a more readable form, add the pretty () method:</a:t>
            </a:r>
            <a:endParaRPr/>
          </a:p>
        </p:txBody>
      </p:sp>
      <p:sp>
        <p:nvSpPr>
          <p:cNvPr id="262" name="Google Shape;262;p1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Insert data </a:t>
            </a:r>
            <a:endParaRPr/>
          </a:p>
        </p:txBody>
      </p:sp>
      <p:pic>
        <p:nvPicPr>
          <p:cNvPr id="263" name="Google Shape;263;p14"/>
          <p:cNvPicPr preferRelativeResize="0"/>
          <p:nvPr/>
        </p:nvPicPr>
        <p:blipFill rotWithShape="1">
          <a:blip r:embed="rId3">
            <a:alphaModFix/>
          </a:blip>
          <a:srcRect b="0" l="0" r="0" t="0"/>
          <a:stretch/>
        </p:blipFill>
        <p:spPr>
          <a:xfrm>
            <a:off x="2946077" y="3073707"/>
            <a:ext cx="6299843" cy="1677091"/>
          </a:xfrm>
          <a:prstGeom prst="rect">
            <a:avLst/>
          </a:prstGeom>
          <a:noFill/>
          <a:ln>
            <a:noFill/>
          </a:ln>
        </p:spPr>
      </p:pic>
      <p:pic>
        <p:nvPicPr>
          <p:cNvPr id="264" name="Google Shape;264;p14"/>
          <p:cNvPicPr preferRelativeResize="0"/>
          <p:nvPr/>
        </p:nvPicPr>
        <p:blipFill rotWithShape="1">
          <a:blip r:embed="rId4">
            <a:alphaModFix/>
          </a:blip>
          <a:srcRect b="0" l="0" r="0" t="0"/>
          <a:stretch/>
        </p:blipFill>
        <p:spPr>
          <a:xfrm>
            <a:off x="4872035" y="5420302"/>
            <a:ext cx="2447925" cy="30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15"/>
          <p:cNvSpPr txBox="1"/>
          <p:nvPr>
            <p:ph idx="1" type="body"/>
          </p:nvPr>
        </p:nvSpPr>
        <p:spPr>
          <a:xfrm>
            <a:off x="685800" y="1371601"/>
            <a:ext cx="5737034" cy="685801"/>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To display it in a more readable form, add the pretty () method:</a:t>
            </a:r>
            <a:endParaRPr sz="1800"/>
          </a:p>
          <a:p>
            <a:pPr indent="0" lvl="0" marL="0" rtl="0" algn="l">
              <a:lnSpc>
                <a:spcPct val="100000"/>
              </a:lnSpc>
              <a:spcBef>
                <a:spcPts val="1000"/>
              </a:spcBef>
              <a:spcAft>
                <a:spcPts val="0"/>
              </a:spcAft>
              <a:buClr>
                <a:schemeClr val="lt1"/>
              </a:buClr>
              <a:buSzPts val="1800"/>
              <a:buNone/>
            </a:pPr>
            <a:r>
              <a:t/>
            </a:r>
            <a:endParaRPr sz="1800"/>
          </a:p>
        </p:txBody>
      </p:sp>
      <p:sp>
        <p:nvSpPr>
          <p:cNvPr id="271" name="Google Shape;271;p1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Database selection</a:t>
            </a:r>
            <a:endParaRPr/>
          </a:p>
        </p:txBody>
      </p:sp>
      <p:pic>
        <p:nvPicPr>
          <p:cNvPr id="272" name="Google Shape;272;p15"/>
          <p:cNvPicPr preferRelativeResize="0"/>
          <p:nvPr/>
        </p:nvPicPr>
        <p:blipFill rotWithShape="1">
          <a:blip r:embed="rId3">
            <a:alphaModFix/>
          </a:blip>
          <a:srcRect b="0" l="0" r="0" t="0"/>
          <a:stretch/>
        </p:blipFill>
        <p:spPr>
          <a:xfrm>
            <a:off x="4168248" y="1905918"/>
            <a:ext cx="3720942" cy="2278717"/>
          </a:xfrm>
          <a:prstGeom prst="rect">
            <a:avLst/>
          </a:prstGeom>
          <a:noFill/>
          <a:ln>
            <a:noFill/>
          </a:ln>
        </p:spPr>
      </p:pic>
      <p:pic>
        <p:nvPicPr>
          <p:cNvPr id="273" name="Google Shape;273;p15"/>
          <p:cNvPicPr preferRelativeResize="0"/>
          <p:nvPr/>
        </p:nvPicPr>
        <p:blipFill rotWithShape="1">
          <a:blip r:embed="rId4">
            <a:alphaModFix/>
          </a:blip>
          <a:srcRect b="0" l="0" r="0" t="0"/>
          <a:stretch/>
        </p:blipFill>
        <p:spPr>
          <a:xfrm>
            <a:off x="4648410" y="5166911"/>
            <a:ext cx="2895180" cy="301357"/>
          </a:xfrm>
          <a:prstGeom prst="rect">
            <a:avLst/>
          </a:prstGeom>
          <a:noFill/>
          <a:ln>
            <a:noFill/>
          </a:ln>
        </p:spPr>
      </p:pic>
      <p:sp>
        <p:nvSpPr>
          <p:cNvPr id="274" name="Google Shape;274;p15"/>
          <p:cNvSpPr txBox="1"/>
          <p:nvPr/>
        </p:nvSpPr>
        <p:spPr>
          <a:xfrm>
            <a:off x="594509" y="4318842"/>
            <a:ext cx="402941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Open Sans"/>
                <a:ea typeface="Open Sans"/>
                <a:cs typeface="Open Sans"/>
                <a:sym typeface="Open Sans"/>
              </a:rPr>
              <a:t>List all documents in which name = Tom:</a:t>
            </a:r>
            <a:endParaRPr sz="2000">
              <a:solidFill>
                <a:schemeClr val="lt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16"/>
          <p:cNvSpPr txBox="1"/>
          <p:nvPr>
            <p:ph idx="1" type="body"/>
          </p:nvPr>
        </p:nvSpPr>
        <p:spPr>
          <a:xfrm>
            <a:off x="685800" y="1474250"/>
            <a:ext cx="8610600" cy="3594253"/>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600"/>
              <a:buNone/>
            </a:pPr>
            <a:r>
              <a:rPr lang="en-US"/>
              <a:t>Consider the grouping commands: count, group, distinct.</a:t>
            </a:r>
            <a:endParaRPr/>
          </a:p>
          <a:p>
            <a:pPr indent="0" lvl="0" marL="0" rtl="0" algn="l">
              <a:lnSpc>
                <a:spcPct val="100000"/>
              </a:lnSpc>
              <a:spcBef>
                <a:spcPts val="1000"/>
              </a:spcBef>
              <a:spcAft>
                <a:spcPts val="0"/>
              </a:spcAft>
              <a:buClr>
                <a:schemeClr val="lt1"/>
              </a:buClr>
              <a:buSzPts val="1600"/>
              <a:buNone/>
            </a:pPr>
            <a:r>
              <a:rPr lang="en-US"/>
              <a:t>Using the count () function, you can get the number of elements in a collection.</a:t>
            </a:r>
            <a:endParaRPr/>
          </a:p>
          <a:p>
            <a:pPr indent="0" lvl="0" marL="0" rtl="0" algn="l">
              <a:lnSpc>
                <a:spcPct val="100000"/>
              </a:lnSpc>
              <a:spcBef>
                <a:spcPts val="1000"/>
              </a:spcBef>
              <a:spcAft>
                <a:spcPts val="0"/>
              </a:spcAft>
              <a:buClr>
                <a:schemeClr val="lt1"/>
              </a:buClr>
              <a:buSzPts val="1600"/>
              <a:buNone/>
            </a:pPr>
            <a:r>
              <a:rPr lang="en-US"/>
              <a:t>You can group search parameters and the count function to count how many specific documents, for example, have name = Tom:</a:t>
            </a:r>
            <a:endParaRPr/>
          </a:p>
          <a:p>
            <a:pPr indent="0" lvl="0" marL="0" rtl="0" algn="l">
              <a:lnSpc>
                <a:spcPct val="100000"/>
              </a:lnSpc>
              <a:spcBef>
                <a:spcPts val="1000"/>
              </a:spcBef>
              <a:spcAft>
                <a:spcPts val="0"/>
              </a:spcAft>
              <a:buClr>
                <a:schemeClr val="lt1"/>
              </a:buClr>
              <a:buSzPts val="1600"/>
              <a:buNone/>
            </a:pPr>
            <a:r>
              <a:t/>
            </a:r>
            <a:endParaRPr/>
          </a:p>
          <a:p>
            <a:pPr indent="0" lvl="0" marL="0" rtl="0" algn="l">
              <a:lnSpc>
                <a:spcPct val="100000"/>
              </a:lnSpc>
              <a:spcBef>
                <a:spcPts val="1000"/>
              </a:spcBef>
              <a:spcAft>
                <a:spcPts val="0"/>
              </a:spcAft>
              <a:buClr>
                <a:schemeClr val="lt1"/>
              </a:buClr>
              <a:buSzPts val="1600"/>
              <a:buNone/>
            </a:pPr>
            <a:r>
              <a:t/>
            </a:r>
            <a:endParaRPr/>
          </a:p>
          <a:p>
            <a:pPr indent="0" lvl="0" marL="0" rtl="0" algn="l">
              <a:lnSpc>
                <a:spcPct val="100000"/>
              </a:lnSpc>
              <a:spcBef>
                <a:spcPts val="1000"/>
              </a:spcBef>
              <a:spcAft>
                <a:spcPts val="0"/>
              </a:spcAft>
              <a:buClr>
                <a:schemeClr val="lt1"/>
              </a:buClr>
              <a:buSzPts val="1600"/>
              <a:buNone/>
            </a:pPr>
            <a:r>
              <a:rPr lang="en-US"/>
              <a:t>Distinct function</a:t>
            </a:r>
            <a:endParaRPr/>
          </a:p>
          <a:p>
            <a:pPr indent="0" lvl="0" marL="0" rtl="0" algn="l">
              <a:lnSpc>
                <a:spcPct val="100000"/>
              </a:lnSpc>
              <a:spcBef>
                <a:spcPts val="1000"/>
              </a:spcBef>
              <a:spcAft>
                <a:spcPts val="0"/>
              </a:spcAft>
              <a:buClr>
                <a:schemeClr val="lt1"/>
              </a:buClr>
              <a:buSzPts val="1600"/>
              <a:buNone/>
            </a:pPr>
            <a:r>
              <a:rPr lang="en-US"/>
              <a:t>A collection may contain documents that contain the same values ​​for one or more fields. For example, several documents define name: "Tom". And we need to find only unique differing values ​​for one of the document fields. To do this, we can use the distinct function:</a:t>
            </a:r>
            <a:endParaRPr/>
          </a:p>
        </p:txBody>
      </p:sp>
      <p:sp>
        <p:nvSpPr>
          <p:cNvPr id="280" name="Google Shape;280;p1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Data grouping</a:t>
            </a:r>
            <a:endParaRPr/>
          </a:p>
        </p:txBody>
      </p:sp>
      <p:pic>
        <p:nvPicPr>
          <p:cNvPr id="281" name="Google Shape;281;p16"/>
          <p:cNvPicPr preferRelativeResize="0"/>
          <p:nvPr/>
        </p:nvPicPr>
        <p:blipFill rotWithShape="1">
          <a:blip r:embed="rId3">
            <a:alphaModFix/>
          </a:blip>
          <a:srcRect b="0" l="0" r="0" t="0"/>
          <a:stretch/>
        </p:blipFill>
        <p:spPr>
          <a:xfrm>
            <a:off x="4478069" y="2961353"/>
            <a:ext cx="3235861" cy="310023"/>
          </a:xfrm>
          <a:prstGeom prst="rect">
            <a:avLst/>
          </a:prstGeom>
          <a:noFill/>
          <a:ln>
            <a:noFill/>
          </a:ln>
        </p:spPr>
      </p:pic>
      <p:pic>
        <p:nvPicPr>
          <p:cNvPr id="282" name="Google Shape;282;p16"/>
          <p:cNvPicPr preferRelativeResize="0"/>
          <p:nvPr/>
        </p:nvPicPr>
        <p:blipFill rotWithShape="1">
          <a:blip r:embed="rId4">
            <a:alphaModFix/>
          </a:blip>
          <a:srcRect b="0" l="0" r="0" t="0"/>
          <a:stretch/>
        </p:blipFill>
        <p:spPr>
          <a:xfrm>
            <a:off x="4895849" y="5173905"/>
            <a:ext cx="2400300" cy="48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17"/>
          <p:cNvSpPr txBox="1"/>
          <p:nvPr>
            <p:ph idx="1" type="body"/>
          </p:nvPr>
        </p:nvSpPr>
        <p:spPr>
          <a:xfrm>
            <a:off x="685800" y="1430243"/>
            <a:ext cx="7070076" cy="4101029"/>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Using the group method is similar to using the GROUP BY clause in SQL. The group method takes three parameters:</a:t>
            </a:r>
            <a:endParaRPr sz="1800"/>
          </a:p>
          <a:p>
            <a:pPr indent="-285750" lvl="0" marL="285750" rtl="0" algn="l">
              <a:lnSpc>
                <a:spcPct val="100000"/>
              </a:lnSpc>
              <a:spcBef>
                <a:spcPts val="1000"/>
              </a:spcBef>
              <a:spcAft>
                <a:spcPts val="0"/>
              </a:spcAft>
              <a:buClr>
                <a:schemeClr val="lt1"/>
              </a:buClr>
              <a:buSzPts val="1800"/>
              <a:buFont typeface="Arial"/>
              <a:buChar char="•"/>
            </a:pPr>
            <a:r>
              <a:rPr lang="en-US" sz="1800"/>
              <a:t>key: indicates the key by which to group</a:t>
            </a:r>
            <a:endParaRPr sz="1800"/>
          </a:p>
          <a:p>
            <a:pPr indent="-285750" lvl="0" marL="285750" rtl="0" algn="l">
              <a:lnSpc>
                <a:spcPct val="100000"/>
              </a:lnSpc>
              <a:spcBef>
                <a:spcPts val="1000"/>
              </a:spcBef>
              <a:spcAft>
                <a:spcPts val="0"/>
              </a:spcAft>
              <a:buClr>
                <a:schemeClr val="lt1"/>
              </a:buClr>
              <a:buSzPts val="1800"/>
              <a:buFont typeface="Arial"/>
              <a:buChar char="•"/>
            </a:pPr>
            <a:r>
              <a:rPr lang="en-US" sz="1800"/>
              <a:t>initial: initializes the fields of the document that will represent the group of documents</a:t>
            </a:r>
            <a:endParaRPr sz="1800"/>
          </a:p>
          <a:p>
            <a:pPr indent="-285750" lvl="0" marL="285750" rtl="0" algn="l">
              <a:lnSpc>
                <a:spcPct val="100000"/>
              </a:lnSpc>
              <a:spcBef>
                <a:spcPts val="1000"/>
              </a:spcBef>
              <a:spcAft>
                <a:spcPts val="0"/>
              </a:spcAft>
              <a:buClr>
                <a:schemeClr val="lt1"/>
              </a:buClr>
              <a:buSzPts val="1800"/>
              <a:buFont typeface="Arial"/>
              <a:buChar char="•"/>
            </a:pPr>
            <a:r>
              <a:rPr lang="en-US" sz="1800"/>
              <a:t>reduce: represents a function that returns the number of elements. This function takes two parameters as arguments: the current element and the aggregate result document for the current group</a:t>
            </a:r>
            <a:endParaRPr sz="1800"/>
          </a:p>
        </p:txBody>
      </p:sp>
      <p:sp>
        <p:nvSpPr>
          <p:cNvPr id="288" name="Google Shape;288;p1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Group method</a:t>
            </a:r>
            <a:br>
              <a:rPr lang="en-US"/>
            </a:br>
            <a:endParaRPr/>
          </a:p>
        </p:txBody>
      </p:sp>
      <p:pic>
        <p:nvPicPr>
          <p:cNvPr id="289" name="Google Shape;289;p17"/>
          <p:cNvPicPr preferRelativeResize="0"/>
          <p:nvPr/>
        </p:nvPicPr>
        <p:blipFill rotWithShape="1">
          <a:blip r:embed="rId3">
            <a:alphaModFix/>
          </a:blip>
          <a:srcRect b="0" l="0" r="0" t="0"/>
          <a:stretch/>
        </p:blipFill>
        <p:spPr>
          <a:xfrm>
            <a:off x="3824287" y="4160187"/>
            <a:ext cx="4543425" cy="438150"/>
          </a:xfrm>
          <a:prstGeom prst="rect">
            <a:avLst/>
          </a:prstGeom>
          <a:noFill/>
          <a:ln>
            <a:noFill/>
          </a:ln>
        </p:spPr>
      </p:pic>
      <p:pic>
        <p:nvPicPr>
          <p:cNvPr id="290" name="Google Shape;290;p17"/>
          <p:cNvPicPr preferRelativeResize="0"/>
          <p:nvPr/>
        </p:nvPicPr>
        <p:blipFill rotWithShape="1">
          <a:blip r:embed="rId4">
            <a:alphaModFix/>
          </a:blip>
          <a:srcRect b="0" l="0" r="0" t="0"/>
          <a:stretch/>
        </p:blipFill>
        <p:spPr>
          <a:xfrm>
            <a:off x="3028949" y="4821945"/>
            <a:ext cx="6134100" cy="1771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8"/>
          <p:cNvSpPr txBox="1"/>
          <p:nvPr>
            <p:ph idx="1" type="body"/>
          </p:nvPr>
        </p:nvSpPr>
        <p:spPr>
          <a:xfrm>
            <a:off x="685800" y="1506557"/>
            <a:ext cx="1264186" cy="399361"/>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rgbClr val="FFFF00"/>
              </a:buClr>
              <a:buSzPts val="2000"/>
              <a:buNone/>
            </a:pPr>
            <a:r>
              <a:rPr lang="en-US" sz="2000">
                <a:solidFill>
                  <a:srgbClr val="FFFF00"/>
                </a:solidFill>
              </a:rPr>
              <a:t>Save</a:t>
            </a:r>
            <a:endParaRPr sz="2000">
              <a:solidFill>
                <a:srgbClr val="FFFF00"/>
              </a:solidFill>
            </a:endParaRPr>
          </a:p>
        </p:txBody>
      </p:sp>
      <p:sp>
        <p:nvSpPr>
          <p:cNvPr id="296" name="Google Shape;296;p18"/>
          <p:cNvSpPr txBox="1"/>
          <p:nvPr>
            <p:ph idx="2" type="body"/>
          </p:nvPr>
        </p:nvSpPr>
        <p:spPr>
          <a:xfrm>
            <a:off x="685800" y="2238259"/>
            <a:ext cx="8628043" cy="2558667"/>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rgbClr val="FFFF00"/>
              </a:buClr>
              <a:buSzPts val="2000"/>
              <a:buNone/>
            </a:pPr>
            <a:r>
              <a:rPr lang="en-US" sz="2000">
                <a:solidFill>
                  <a:srgbClr val="FFFF00"/>
                </a:solidFill>
              </a:rPr>
              <a:t>Update</a:t>
            </a:r>
            <a:r>
              <a:rPr lang="en-US"/>
              <a:t>. It takes three parameters:</a:t>
            </a:r>
            <a:endParaRPr/>
          </a:p>
          <a:p>
            <a:pPr indent="-285750" lvl="0" marL="285750" rtl="0" algn="l">
              <a:lnSpc>
                <a:spcPct val="100000"/>
              </a:lnSpc>
              <a:spcBef>
                <a:spcPts val="1000"/>
              </a:spcBef>
              <a:spcAft>
                <a:spcPts val="0"/>
              </a:spcAft>
              <a:buClr>
                <a:schemeClr val="lt1"/>
              </a:buClr>
              <a:buSzPts val="1600"/>
              <a:buFont typeface="Arial"/>
              <a:buChar char="•"/>
            </a:pPr>
            <a:r>
              <a:rPr lang="en-US"/>
              <a:t>query: accepts a request to select the document to be updated</a:t>
            </a:r>
            <a:endParaRPr/>
          </a:p>
          <a:p>
            <a:pPr indent="-285750" lvl="0" marL="285750" rtl="0" algn="l">
              <a:lnSpc>
                <a:spcPct val="100000"/>
              </a:lnSpc>
              <a:spcBef>
                <a:spcPts val="1000"/>
              </a:spcBef>
              <a:spcAft>
                <a:spcPts val="0"/>
              </a:spcAft>
              <a:buClr>
                <a:schemeClr val="lt1"/>
              </a:buClr>
              <a:buSzPts val="1600"/>
              <a:buFont typeface="Arial"/>
              <a:buChar char="•"/>
            </a:pPr>
            <a:r>
              <a:rPr lang="en-US"/>
              <a:t>objNew: presents a document with new information that will replace the old one when updating</a:t>
            </a:r>
            <a:endParaRPr/>
          </a:p>
          <a:p>
            <a:pPr indent="-285750" lvl="0" marL="285750" rtl="0" algn="l">
              <a:lnSpc>
                <a:spcPct val="100000"/>
              </a:lnSpc>
              <a:spcBef>
                <a:spcPts val="1000"/>
              </a:spcBef>
              <a:spcAft>
                <a:spcPts val="0"/>
              </a:spcAft>
              <a:buClr>
                <a:schemeClr val="lt1"/>
              </a:buClr>
              <a:buSzPts val="1600"/>
              <a:buFont typeface="Arial"/>
              <a:buChar char="•"/>
            </a:pPr>
            <a:r>
              <a:rPr lang="en-US"/>
              <a:t>options: defines additional options when updating documents. It can take two arguments: upsert and multi.</a:t>
            </a:r>
            <a:endParaRPr/>
          </a:p>
          <a:p>
            <a:pPr indent="0" lvl="0" marL="0" rtl="0" algn="l">
              <a:lnSpc>
                <a:spcPct val="100000"/>
              </a:lnSpc>
              <a:spcBef>
                <a:spcPts val="1000"/>
              </a:spcBef>
              <a:spcAft>
                <a:spcPts val="0"/>
              </a:spcAft>
              <a:buClr>
                <a:schemeClr val="lt1"/>
              </a:buClr>
              <a:buSzPts val="1600"/>
              <a:buNone/>
            </a:pPr>
            <a:r>
              <a:rPr lang="en-US"/>
              <a:t>If the upsert parameter is true, then mongodb will update the document if it is found, and create a new one if there is no such document.</a:t>
            </a:r>
            <a:endParaRPr/>
          </a:p>
        </p:txBody>
      </p:sp>
      <p:sp>
        <p:nvSpPr>
          <p:cNvPr id="297" name="Google Shape;297;p1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Data update</a:t>
            </a:r>
            <a:endParaRPr/>
          </a:p>
        </p:txBody>
      </p:sp>
      <p:pic>
        <p:nvPicPr>
          <p:cNvPr id="298" name="Google Shape;298;p18"/>
          <p:cNvPicPr preferRelativeResize="0"/>
          <p:nvPr/>
        </p:nvPicPr>
        <p:blipFill rotWithShape="1">
          <a:blip r:embed="rId3">
            <a:alphaModFix/>
          </a:blip>
          <a:srcRect b="0" l="0" r="0" t="0"/>
          <a:stretch/>
        </p:blipFill>
        <p:spPr>
          <a:xfrm>
            <a:off x="2833687" y="1916935"/>
            <a:ext cx="6524625" cy="304800"/>
          </a:xfrm>
          <a:prstGeom prst="rect">
            <a:avLst/>
          </a:prstGeom>
          <a:noFill/>
          <a:ln>
            <a:noFill/>
          </a:ln>
        </p:spPr>
      </p:pic>
      <p:pic>
        <p:nvPicPr>
          <p:cNvPr id="299" name="Google Shape;299;p18"/>
          <p:cNvPicPr preferRelativeResize="0"/>
          <p:nvPr/>
        </p:nvPicPr>
        <p:blipFill rotWithShape="1">
          <a:blip r:embed="rId4">
            <a:alphaModFix/>
          </a:blip>
          <a:srcRect b="0" l="0" r="0" t="0"/>
          <a:stretch/>
        </p:blipFill>
        <p:spPr>
          <a:xfrm>
            <a:off x="3328986" y="4516917"/>
            <a:ext cx="5609856" cy="2800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9"/>
          <p:cNvSpPr txBox="1"/>
          <p:nvPr>
            <p:ph idx="1" type="body"/>
          </p:nvPr>
        </p:nvSpPr>
        <p:spPr>
          <a:xfrm>
            <a:off x="685800" y="1371601"/>
            <a:ext cx="8998027" cy="4156113"/>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To remove documents, MongoDB provides a remove method:</a:t>
            </a:r>
            <a:endParaRPr/>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rPr lang="en-US" sz="1800"/>
              <a:t>To delete all documents from the collection at once, you must leave the query parameter empty:</a:t>
            </a:r>
            <a:endParaRPr/>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rPr lang="en-US" sz="1800"/>
              <a:t>To delete collections, use the drop function:</a:t>
            </a:r>
            <a:endParaRPr/>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rPr lang="en-US" sz="1800"/>
              <a:t>To delete the entire database, you need to use the dropDatabase () function:</a:t>
            </a:r>
            <a:endParaRPr sz="1800"/>
          </a:p>
        </p:txBody>
      </p:sp>
      <p:sp>
        <p:nvSpPr>
          <p:cNvPr id="305" name="Google Shape;305;p1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Delete data</a:t>
            </a:r>
            <a:endParaRPr/>
          </a:p>
        </p:txBody>
      </p:sp>
      <p:pic>
        <p:nvPicPr>
          <p:cNvPr id="306" name="Google Shape;306;p19"/>
          <p:cNvPicPr preferRelativeResize="0"/>
          <p:nvPr/>
        </p:nvPicPr>
        <p:blipFill rotWithShape="1">
          <a:blip r:embed="rId3">
            <a:alphaModFix/>
          </a:blip>
          <a:srcRect b="0" l="0" r="0" t="0"/>
          <a:stretch/>
        </p:blipFill>
        <p:spPr>
          <a:xfrm>
            <a:off x="4686300" y="1978101"/>
            <a:ext cx="2819400" cy="323850"/>
          </a:xfrm>
          <a:prstGeom prst="rect">
            <a:avLst/>
          </a:prstGeom>
          <a:noFill/>
          <a:ln>
            <a:noFill/>
          </a:ln>
        </p:spPr>
      </p:pic>
      <p:pic>
        <p:nvPicPr>
          <p:cNvPr id="307" name="Google Shape;307;p19"/>
          <p:cNvPicPr preferRelativeResize="0"/>
          <p:nvPr/>
        </p:nvPicPr>
        <p:blipFill rotWithShape="1">
          <a:blip r:embed="rId4">
            <a:alphaModFix/>
          </a:blip>
          <a:srcRect b="0" l="0" r="0" t="0"/>
          <a:stretch/>
        </p:blipFill>
        <p:spPr>
          <a:xfrm>
            <a:off x="5095874" y="3283027"/>
            <a:ext cx="2094923" cy="279323"/>
          </a:xfrm>
          <a:prstGeom prst="rect">
            <a:avLst/>
          </a:prstGeom>
          <a:noFill/>
          <a:ln>
            <a:noFill/>
          </a:ln>
        </p:spPr>
      </p:pic>
      <p:pic>
        <p:nvPicPr>
          <p:cNvPr id="308" name="Google Shape;308;p19"/>
          <p:cNvPicPr preferRelativeResize="0"/>
          <p:nvPr/>
        </p:nvPicPr>
        <p:blipFill rotWithShape="1">
          <a:blip r:embed="rId5">
            <a:alphaModFix/>
          </a:blip>
          <a:srcRect b="0" l="0" r="0" t="0"/>
          <a:stretch/>
        </p:blipFill>
        <p:spPr>
          <a:xfrm>
            <a:off x="5214937" y="4387869"/>
            <a:ext cx="1762125" cy="314325"/>
          </a:xfrm>
          <a:prstGeom prst="rect">
            <a:avLst/>
          </a:prstGeom>
          <a:noFill/>
          <a:ln>
            <a:noFill/>
          </a:ln>
        </p:spPr>
      </p:pic>
      <p:pic>
        <p:nvPicPr>
          <p:cNvPr id="309" name="Google Shape;309;p19"/>
          <p:cNvPicPr preferRelativeResize="0"/>
          <p:nvPr/>
        </p:nvPicPr>
        <p:blipFill rotWithShape="1">
          <a:blip r:embed="rId6">
            <a:alphaModFix/>
          </a:blip>
          <a:srcRect b="0" l="0" r="0" t="0"/>
          <a:stretch/>
        </p:blipFill>
        <p:spPr>
          <a:xfrm>
            <a:off x="5162549" y="5778548"/>
            <a:ext cx="1866900" cy="32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What is NoSQL?</a:t>
            </a:r>
            <a:endParaRPr/>
          </a:p>
        </p:txBody>
      </p:sp>
      <p:sp>
        <p:nvSpPr>
          <p:cNvPr id="183" name="Google Shape;183;p2"/>
          <p:cNvSpPr txBox="1"/>
          <p:nvPr>
            <p:ph idx="1" type="body"/>
          </p:nvPr>
        </p:nvSpPr>
        <p:spPr>
          <a:xfrm>
            <a:off x="685800" y="2365873"/>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2000"/>
              <a:buNone/>
            </a:pPr>
            <a:r>
              <a:rPr lang="en-US"/>
              <a:t>NoSQL is a general designation of principles aimed at the implementation of database management mechanisms, which have tangible differences from conventional models with access to information through the SQL language.</a:t>
            </a:r>
            <a:endParaRPr/>
          </a:p>
          <a:p>
            <a:pPr indent="0" lvl="0" marL="0" rtl="0" algn="l">
              <a:lnSpc>
                <a:spcPct val="100000"/>
              </a:lnSpc>
              <a:spcBef>
                <a:spcPts val="1000"/>
              </a:spcBef>
              <a:spcAft>
                <a:spcPts val="0"/>
              </a:spcAft>
              <a:buClr>
                <a:schemeClr val="dk1"/>
              </a:buClr>
              <a:buSzPts val="2000"/>
              <a:buNone/>
            </a:pPr>
            <a:r>
              <a:t/>
            </a:r>
            <a:endParaRPr/>
          </a:p>
          <a:p>
            <a:pPr indent="0" lvl="0" marL="0" rtl="0" algn="l">
              <a:lnSpc>
                <a:spcPct val="100000"/>
              </a:lnSpc>
              <a:spcBef>
                <a:spcPts val="1000"/>
              </a:spcBef>
              <a:spcAft>
                <a:spcPts val="0"/>
              </a:spcAft>
              <a:buClr>
                <a:schemeClr val="dk1"/>
              </a:buClr>
              <a:buSzPts val="2000"/>
              <a:buNone/>
            </a:pPr>
            <a:r>
              <a:t/>
            </a:r>
            <a:endParaRPr/>
          </a:p>
          <a:p>
            <a:pPr indent="0" lvl="0" marL="0" rtl="0" algn="l">
              <a:lnSpc>
                <a:spcPct val="100000"/>
              </a:lnSpc>
              <a:spcBef>
                <a:spcPts val="1000"/>
              </a:spcBef>
              <a:spcAft>
                <a:spcPts val="0"/>
              </a:spcAft>
              <a:buClr>
                <a:schemeClr val="dk1"/>
              </a:buClr>
              <a:buSzPts val="2000"/>
              <a:buNone/>
            </a:pPr>
            <a:r>
              <a:rPr lang="en-US"/>
              <a:t>While standard DBMSs embody the principles of atomicity, isolation, and consistency, NoSQL is characterized by a flexible state, which can change over 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References</a:t>
            </a:r>
            <a:endParaRPr/>
          </a:p>
        </p:txBody>
      </p:sp>
      <p:sp>
        <p:nvSpPr>
          <p:cNvPr id="315" name="Google Shape;315;p20"/>
          <p:cNvSpPr txBox="1"/>
          <p:nvPr>
            <p:ph idx="1" type="body"/>
          </p:nvPr>
        </p:nvSpPr>
        <p:spPr>
          <a:xfrm>
            <a:off x="685799" y="2057400"/>
            <a:ext cx="10298017" cy="323069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800"/>
              <a:buFont typeface="Arial"/>
              <a:buChar char="•"/>
            </a:pPr>
            <a:r>
              <a:rPr lang="en-US" sz="2800" u="sng">
                <a:solidFill>
                  <a:schemeClr val="lt1"/>
                </a:solidFill>
                <a:latin typeface="Proxima Nova Extrabold"/>
                <a:ea typeface="Proxima Nova Extrabold"/>
                <a:cs typeface="Proxima Nova Extrabold"/>
                <a:sym typeface="Proxima Nova Extrabold"/>
                <a:hlinkClick r:id="rId3"/>
              </a:rPr>
              <a:t>https://www.mongodb.com/download-center/community</a:t>
            </a:r>
            <a:r>
              <a:rPr lang="en-US" sz="2800">
                <a:solidFill>
                  <a:schemeClr val="lt1"/>
                </a:solidFill>
                <a:latin typeface="Proxima Nova Extrabold"/>
                <a:ea typeface="Proxima Nova Extrabold"/>
                <a:cs typeface="Proxima Nova Extrabold"/>
                <a:sym typeface="Proxima Nova Extrabold"/>
              </a:rPr>
              <a:t>.</a:t>
            </a:r>
            <a:endParaRPr/>
          </a:p>
          <a:p>
            <a:pPr indent="-228600" lvl="0" marL="228600" marR="0" rtl="0" algn="l">
              <a:lnSpc>
                <a:spcPct val="90000"/>
              </a:lnSpc>
              <a:spcBef>
                <a:spcPts val="1000"/>
              </a:spcBef>
              <a:spcAft>
                <a:spcPts val="0"/>
              </a:spcAft>
              <a:buClr>
                <a:schemeClr val="lt1"/>
              </a:buClr>
              <a:buSzPts val="2800"/>
              <a:buFont typeface="Arial"/>
              <a:buChar char="•"/>
            </a:pPr>
            <a:r>
              <a:rPr lang="en-US" sz="2800" u="sng">
                <a:solidFill>
                  <a:schemeClr val="lt1"/>
                </a:solidFill>
                <a:latin typeface="Proxima Nova Extrabold"/>
                <a:ea typeface="Proxima Nova Extrabold"/>
                <a:cs typeface="Proxima Nova Extrabold"/>
                <a:sym typeface="Proxima Nova Extrabold"/>
                <a:hlinkClick r:id="rId4"/>
              </a:rPr>
              <a:t>https://metanit.com/nosql/mongodb/1.2.php</a:t>
            </a:r>
            <a:endParaRPr sz="2800">
              <a:solidFill>
                <a:schemeClr val="lt1"/>
              </a:solidFill>
              <a:latin typeface="Proxima Nova Extrabold"/>
              <a:ea typeface="Proxima Nova Extrabold"/>
              <a:cs typeface="Proxima Nova Extrabold"/>
              <a:sym typeface="Proxima Nova Extrabold"/>
            </a:endParaRPr>
          </a:p>
          <a:p>
            <a:pPr indent="-228600" lvl="0" marL="228600" marR="0" rtl="0" algn="l">
              <a:lnSpc>
                <a:spcPct val="90000"/>
              </a:lnSpc>
              <a:spcBef>
                <a:spcPts val="1000"/>
              </a:spcBef>
              <a:spcAft>
                <a:spcPts val="0"/>
              </a:spcAft>
              <a:buClr>
                <a:schemeClr val="lt1"/>
              </a:buClr>
              <a:buSzPts val="2800"/>
              <a:buFont typeface="Arial"/>
              <a:buChar char="•"/>
            </a:pPr>
            <a:r>
              <a:rPr lang="en-US" sz="2800" u="sng">
                <a:solidFill>
                  <a:schemeClr val="lt1"/>
                </a:solidFill>
                <a:latin typeface="Proxima Nova Extrabold"/>
                <a:ea typeface="Proxima Nova Extrabold"/>
                <a:cs typeface="Proxima Nova Extrabold"/>
                <a:sym typeface="Proxima Nova Extrabold"/>
                <a:hlinkClick r:id="rId5"/>
              </a:rPr>
              <a:t>https://www.mongodb.com/download-center/community</a:t>
            </a:r>
            <a:r>
              <a:rPr lang="en-US" sz="2800">
                <a:solidFill>
                  <a:schemeClr val="lt1"/>
                </a:solidFill>
                <a:latin typeface="Proxima Nova Extrabold"/>
                <a:ea typeface="Proxima Nova Extrabold"/>
                <a:cs typeface="Proxima Nova Extrabold"/>
                <a:sym typeface="Proxima Nova Extrabold"/>
              </a:rPr>
              <a:t>.</a:t>
            </a:r>
            <a:endParaRPr/>
          </a:p>
          <a:p>
            <a:pPr indent="-228600" lvl="0" marL="228600" marR="0" rtl="0" algn="l">
              <a:lnSpc>
                <a:spcPct val="90000"/>
              </a:lnSpc>
              <a:spcBef>
                <a:spcPts val="1000"/>
              </a:spcBef>
              <a:spcAft>
                <a:spcPts val="0"/>
              </a:spcAft>
              <a:buClr>
                <a:schemeClr val="lt1"/>
              </a:buClr>
              <a:buSzPts val="2800"/>
              <a:buFont typeface="Arial"/>
              <a:buChar char="•"/>
            </a:pPr>
            <a:r>
              <a:rPr lang="en-US" sz="2800" u="sng">
                <a:solidFill>
                  <a:schemeClr val="lt1"/>
                </a:solidFill>
                <a:latin typeface="Proxima Nova Extrabold"/>
                <a:ea typeface="Proxima Nova Extrabold"/>
                <a:cs typeface="Proxima Nova Extrabold"/>
                <a:sym typeface="Proxima Nova Extrabold"/>
                <a:hlinkClick r:id="rId6"/>
              </a:rPr>
              <a:t>https://tproger.ru/translations/sql-vs-nosql/</a:t>
            </a:r>
            <a:endParaRPr sz="2800">
              <a:solidFill>
                <a:schemeClr val="lt1"/>
              </a:solidFill>
              <a:latin typeface="Proxima Nova Extrabold"/>
              <a:ea typeface="Proxima Nova Extrabold"/>
              <a:cs typeface="Proxima Nova Extrabold"/>
              <a:sym typeface="Proxima Nova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id="320" name="Google Shape;320;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
          <p:cNvSpPr txBox="1"/>
          <p:nvPr>
            <p:ph idx="1" type="body"/>
          </p:nvPr>
        </p:nvSpPr>
        <p:spPr>
          <a:xfrm>
            <a:off x="685800" y="1743275"/>
            <a:ext cx="8538600" cy="32622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sz="2000"/>
              <a:t>The features of NoSQL include:</a:t>
            </a:r>
            <a:endParaRPr sz="2000"/>
          </a:p>
          <a:p>
            <a:pPr indent="-285750" lvl="0" marL="285750" rtl="0" algn="l">
              <a:lnSpc>
                <a:spcPct val="100000"/>
              </a:lnSpc>
              <a:spcBef>
                <a:spcPts val="1000"/>
              </a:spcBef>
              <a:spcAft>
                <a:spcPts val="0"/>
              </a:spcAft>
              <a:buClr>
                <a:schemeClr val="lt1"/>
              </a:buClr>
              <a:buSzPts val="2000"/>
              <a:buFont typeface="Arial"/>
              <a:buChar char="•"/>
            </a:pPr>
            <a:r>
              <a:rPr lang="en-US" sz="2000"/>
              <a:t>Using any type of storage</a:t>
            </a:r>
            <a:endParaRPr/>
          </a:p>
          <a:p>
            <a:pPr indent="-285750" lvl="0" marL="285750" rtl="0" algn="l">
              <a:lnSpc>
                <a:spcPct val="100000"/>
              </a:lnSpc>
              <a:spcBef>
                <a:spcPts val="1000"/>
              </a:spcBef>
              <a:spcAft>
                <a:spcPts val="0"/>
              </a:spcAft>
              <a:buClr>
                <a:schemeClr val="lt1"/>
              </a:buClr>
              <a:buSzPts val="2000"/>
              <a:buFont typeface="Arial"/>
              <a:buChar char="•"/>
            </a:pPr>
            <a:r>
              <a:rPr lang="en-US" sz="2000"/>
              <a:t>Flexibility. As a rule, NoSQL databases offer flexible schemas, which allows for faster development and phased implementation.</a:t>
            </a:r>
            <a:endParaRPr/>
          </a:p>
          <a:p>
            <a:pPr indent="-285750" lvl="0" marL="285750" rtl="0" algn="l">
              <a:lnSpc>
                <a:spcPct val="100000"/>
              </a:lnSpc>
              <a:spcBef>
                <a:spcPts val="1000"/>
              </a:spcBef>
              <a:spcAft>
                <a:spcPts val="0"/>
              </a:spcAft>
              <a:buClr>
                <a:schemeClr val="lt1"/>
              </a:buClr>
              <a:buSzPts val="2000"/>
              <a:buFont typeface="Arial"/>
              <a:buChar char="•"/>
            </a:pPr>
            <a:r>
              <a:rPr lang="en-US" sz="2000"/>
              <a:t>Scalability in a linear format - the more processors, the higher the performance</a:t>
            </a:r>
            <a:endParaRPr/>
          </a:p>
          <a:p>
            <a:pPr indent="-285750" lvl="0" marL="285750" rtl="0" algn="l">
              <a:lnSpc>
                <a:spcPct val="100000"/>
              </a:lnSpc>
              <a:spcBef>
                <a:spcPts val="1000"/>
              </a:spcBef>
              <a:spcAft>
                <a:spcPts val="0"/>
              </a:spcAft>
              <a:buClr>
                <a:schemeClr val="lt1"/>
              </a:buClr>
              <a:buSzPts val="2000"/>
              <a:buFont typeface="Arial"/>
              <a:buChar char="•"/>
            </a:pPr>
            <a:r>
              <a:rPr lang="en-US" sz="2000"/>
              <a:t>Versatility - great opportunities for data storage and analytics</a:t>
            </a:r>
            <a:endParaRPr sz="2000"/>
          </a:p>
        </p:txBody>
      </p:sp>
      <p:sp>
        <p:nvSpPr>
          <p:cNvPr id="189" name="Google Shape;189;p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The features of NoSQL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NoSQL CHARACTERISTICS</a:t>
            </a:r>
            <a:endParaRPr/>
          </a:p>
        </p:txBody>
      </p:sp>
      <p:sp>
        <p:nvSpPr>
          <p:cNvPr id="195" name="Google Shape;195;p4"/>
          <p:cNvSpPr txBox="1"/>
          <p:nvPr>
            <p:ph idx="1" type="body"/>
          </p:nvPr>
        </p:nvSpPr>
        <p:spPr>
          <a:xfrm>
            <a:off x="685800" y="1729650"/>
            <a:ext cx="10820400" cy="44427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In the NoSQL database, you can use all information models - text, graphics, a document using a key-value pair. Under the term NoSQL, you can find different databases, but there are a number of characteristics inherent to everyone without exception.</a:t>
            </a:r>
            <a:endParaRPr/>
          </a:p>
          <a:p>
            <a:pPr indent="0" lvl="0" marL="0" rtl="0" algn="l">
              <a:lnSpc>
                <a:spcPct val="100000"/>
              </a:lnSpc>
              <a:spcBef>
                <a:spcPts val="1000"/>
              </a:spcBef>
              <a:spcAft>
                <a:spcPts val="0"/>
              </a:spcAft>
              <a:buNone/>
            </a:pPr>
            <a:r>
              <a:t/>
            </a:r>
            <a:endParaRPr/>
          </a:p>
          <a:p>
            <a:pPr indent="-342900" lvl="0" marL="342900" rtl="0" algn="l">
              <a:lnSpc>
                <a:spcPct val="100000"/>
              </a:lnSpc>
              <a:spcBef>
                <a:spcPts val="1000"/>
              </a:spcBef>
              <a:spcAft>
                <a:spcPts val="0"/>
              </a:spcAft>
              <a:buClr>
                <a:schemeClr val="lt1"/>
              </a:buClr>
              <a:buSzPts val="2000"/>
              <a:buFont typeface="Arial"/>
              <a:buChar char="•"/>
            </a:pPr>
            <a:r>
              <a:rPr lang="en-US"/>
              <a:t>Unstructured structure. Unlike relational databases, NoSQL does not have a standard structure. Here you can add fields in any places without changing the general appearance of the data.</a:t>
            </a:r>
            <a:endParaRPr/>
          </a:p>
          <a:p>
            <a:pPr indent="-342900" lvl="0" marL="342900" rtl="0" algn="l">
              <a:lnSpc>
                <a:spcPct val="100000"/>
              </a:lnSpc>
              <a:spcBef>
                <a:spcPts val="1000"/>
              </a:spcBef>
              <a:spcAft>
                <a:spcPts val="0"/>
              </a:spcAft>
              <a:buClr>
                <a:schemeClr val="lt1"/>
              </a:buClr>
              <a:buSzPts val="2000"/>
              <a:buFont typeface="Arial"/>
              <a:buChar char="•"/>
            </a:pPr>
            <a:r>
              <a:rPr lang="en-US"/>
              <a:t>Information is presented in the form of aggregates. A NoSQL database uses data as integral objects, and not as part of general information.</a:t>
            </a:r>
            <a:endParaRPr/>
          </a:p>
          <a:p>
            <a:pPr indent="-342900" lvl="0" marL="342900" rtl="0" algn="l">
              <a:lnSpc>
                <a:spcPct val="100000"/>
              </a:lnSpc>
              <a:spcBef>
                <a:spcPts val="1000"/>
              </a:spcBef>
              <a:spcAft>
                <a:spcPts val="0"/>
              </a:spcAft>
              <a:buClr>
                <a:schemeClr val="lt1"/>
              </a:buClr>
              <a:buSzPts val="2000"/>
              <a:buFont typeface="Arial"/>
              <a:buChar char="•"/>
            </a:pPr>
            <a:r>
              <a:rPr lang="en-US"/>
              <a:t>Distribution occurs without shared resources.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NoSQL Database Types</a:t>
            </a:r>
            <a:br>
              <a:rPr lang="en-US"/>
            </a:br>
            <a:endParaRPr/>
          </a:p>
        </p:txBody>
      </p:sp>
      <p:sp>
        <p:nvSpPr>
          <p:cNvPr id="201" name="Google Shape;201;p5"/>
          <p:cNvSpPr txBox="1"/>
          <p:nvPr>
            <p:ph idx="1" type="body"/>
          </p:nvPr>
        </p:nvSpPr>
        <p:spPr>
          <a:xfrm>
            <a:off x="685800" y="1553378"/>
            <a:ext cx="10820400" cy="436268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Using NoSQL principles, data can be presented in a variety of ways.</a:t>
            </a:r>
            <a:endParaRPr/>
          </a:p>
          <a:p>
            <a:pPr indent="0" lvl="0" marL="0" rtl="0" algn="l">
              <a:lnSpc>
                <a:spcPct val="100000"/>
              </a:lnSpc>
              <a:spcBef>
                <a:spcPts val="1000"/>
              </a:spcBef>
              <a:spcAft>
                <a:spcPts val="0"/>
              </a:spcAft>
              <a:buClr>
                <a:schemeClr val="lt1"/>
              </a:buClr>
              <a:buSzPts val="2000"/>
              <a:buNone/>
            </a:pPr>
            <a:r>
              <a:rPr lang="en-US"/>
              <a:t>There are 4 main types:</a:t>
            </a:r>
            <a:endParaRPr/>
          </a:p>
          <a:p>
            <a:pPr indent="-342900" lvl="0" marL="342900" rtl="0" algn="l">
              <a:lnSpc>
                <a:spcPct val="100000"/>
              </a:lnSpc>
              <a:spcBef>
                <a:spcPts val="1000"/>
              </a:spcBef>
              <a:spcAft>
                <a:spcPts val="0"/>
              </a:spcAft>
              <a:buClr>
                <a:schemeClr val="lt1"/>
              </a:buClr>
              <a:buSzPts val="2000"/>
              <a:buFont typeface="Arial"/>
              <a:buChar char="•"/>
            </a:pPr>
            <a:r>
              <a:rPr b="1" lang="en-US"/>
              <a:t>Key-value storage</a:t>
            </a:r>
            <a:r>
              <a:rPr lang="en-US"/>
              <a:t> - it has a large hash table containing keys and values. Examples: Riak, Amazon DynamoDB;</a:t>
            </a:r>
            <a:endParaRPr/>
          </a:p>
          <a:p>
            <a:pPr indent="-342900" lvl="0" marL="342900" rtl="0" algn="l">
              <a:lnSpc>
                <a:spcPct val="100000"/>
              </a:lnSpc>
              <a:spcBef>
                <a:spcPts val="1000"/>
              </a:spcBef>
              <a:spcAft>
                <a:spcPts val="0"/>
              </a:spcAft>
              <a:buClr>
                <a:schemeClr val="lt1"/>
              </a:buClr>
              <a:buSzPts val="2000"/>
              <a:buFont typeface="Arial"/>
              <a:buChar char="•"/>
            </a:pPr>
            <a:r>
              <a:rPr b="1" lang="en-US"/>
              <a:t>Document-oriented storage</a:t>
            </a:r>
            <a:r>
              <a:rPr lang="en-US"/>
              <a:t> - stores documents consisting of tagged elements. Example: MongoDB;</a:t>
            </a:r>
            <a:endParaRPr/>
          </a:p>
          <a:p>
            <a:pPr indent="-342900" lvl="0" marL="342900" rtl="0" algn="l">
              <a:lnSpc>
                <a:spcPct val="100000"/>
              </a:lnSpc>
              <a:spcBef>
                <a:spcPts val="1000"/>
              </a:spcBef>
              <a:spcAft>
                <a:spcPts val="0"/>
              </a:spcAft>
              <a:buClr>
                <a:schemeClr val="lt1"/>
              </a:buClr>
              <a:buSzPts val="2000"/>
              <a:buFont typeface="Arial"/>
              <a:buChar char="•"/>
            </a:pPr>
            <a:r>
              <a:rPr b="1" lang="en-US"/>
              <a:t>Column storage</a:t>
            </a:r>
            <a:r>
              <a:rPr lang="en-US"/>
              <a:t> - each block stores data from only one column. Examples: HBase, Cassandra;</a:t>
            </a:r>
            <a:endParaRPr/>
          </a:p>
          <a:p>
            <a:pPr indent="-342900" lvl="0" marL="342900" rtl="0" algn="l">
              <a:lnSpc>
                <a:spcPct val="100000"/>
              </a:lnSpc>
              <a:spcBef>
                <a:spcPts val="1000"/>
              </a:spcBef>
              <a:spcAft>
                <a:spcPts val="0"/>
              </a:spcAft>
              <a:buClr>
                <a:schemeClr val="lt1"/>
              </a:buClr>
              <a:buSzPts val="2000"/>
              <a:buFont typeface="Arial"/>
              <a:buChar char="•"/>
            </a:pPr>
            <a:r>
              <a:rPr b="1" lang="en-US"/>
              <a:t>Graph-based storage</a:t>
            </a:r>
            <a:r>
              <a:rPr lang="en-US"/>
              <a:t> is a network database that uses nodes and edges to display and store data. Example: Neo4J.</a:t>
            </a:r>
            <a:endParaRPr/>
          </a:p>
          <a:p>
            <a:pPr indent="0" lvl="0" marL="0" rtl="0" algn="l">
              <a:lnSpc>
                <a:spcPct val="100000"/>
              </a:lnSpc>
              <a:spcBef>
                <a:spcPts val="1000"/>
              </a:spcBef>
              <a:spcAft>
                <a:spcPts val="0"/>
              </a:spcAft>
              <a:buClr>
                <a:schemeClr val="lt1"/>
              </a:buClr>
              <a:buSzPts val="2000"/>
              <a:buNone/>
            </a:pPr>
            <a:r>
              <a:rPr lang="en-US"/>
              <a:t>Thus, NoSQL is becoming a universal way to arrange data and can be used in almost all industries.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6"/>
          <p:cNvSpPr txBox="1"/>
          <p:nvPr>
            <p:ph idx="1" type="body"/>
          </p:nvPr>
        </p:nvSpPr>
        <p:spPr>
          <a:xfrm>
            <a:off x="685799" y="2057400"/>
            <a:ext cx="10397169" cy="3858658"/>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MongoDB implements a new approach to building databases where there are no tables, schemas, SQL queries, foreign keys, and many other things that are inherent in object-relational databases.</a:t>
            </a:r>
            <a:endParaRPr sz="1800"/>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rPr lang="en-US" sz="1800"/>
              <a:t>Unlike relational databases, MongoDB offers a document-oriented data model, which makes MongoDB faster, more scalable, and easier to use.</a:t>
            </a:r>
            <a:endParaRPr sz="1800"/>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rPr lang="en-US" sz="1800"/>
              <a:t>The entire MongoDB system can represent not only one database located on one physical server. MongoDB functionality allows you to host multiple databases on multiple physical servers, and these databases can easily exchange data and maintain integrity.</a:t>
            </a:r>
            <a:endParaRPr sz="1800"/>
          </a:p>
        </p:txBody>
      </p:sp>
      <p:sp>
        <p:nvSpPr>
          <p:cNvPr id="207" name="Google Shape;207;p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MongoDB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7"/>
          <p:cNvSpPr txBox="1"/>
          <p:nvPr>
            <p:ph idx="1" type="body"/>
          </p:nvPr>
        </p:nvSpPr>
        <p:spPr>
          <a:xfrm>
            <a:off x="685800" y="2057400"/>
            <a:ext cx="8887858" cy="290019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One of the popular standards for data exchange and storage is JSON (JavaScript Object Notation). JSON efficiently describes complex data. The way data is stored in MongoDB in this regard is similar to JSON, although formally JSON is not used. For storage, MongoDB uses a format called BSON, or short for binary JSON.</a:t>
            </a:r>
            <a:endParaRPr/>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rPr lang="en-US" sz="1800"/>
              <a:t>BSON allows you to work with data faster: faster search and processing. Although it should be noted that BSON, in contrast to storing data in JSON format, has a small drawback: in general, data in JSON format takes up less space than in BSON format, on the other hand, this drawback is more than paying for speed.</a:t>
            </a:r>
            <a:endParaRPr sz="1800"/>
          </a:p>
        </p:txBody>
      </p:sp>
      <p:sp>
        <p:nvSpPr>
          <p:cNvPr id="213" name="Google Shape;213;p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Data Format in MongoDB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8"/>
          <p:cNvSpPr txBox="1"/>
          <p:nvPr>
            <p:ph idx="1" type="body"/>
          </p:nvPr>
        </p:nvSpPr>
        <p:spPr>
          <a:xfrm>
            <a:off x="685799" y="2057399"/>
            <a:ext cx="9339549" cy="2812055"/>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sz="2000"/>
              <a:t>MongoDB is written in C ++, so it is easy to port to a wide variety of platforms. MongoDB can be deployed on the platforms Windows, Linux, MacOS, Solaris. You can also download the source code and compile MongoDB yourself, but it is recommended that you use libraries from offsite.</a:t>
            </a:r>
            <a:endParaRPr sz="2000"/>
          </a:p>
        </p:txBody>
      </p:sp>
      <p:sp>
        <p:nvSpPr>
          <p:cNvPr id="219" name="Google Shape;219;p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Cross-platform</a:t>
            </a:r>
            <a:endParaRPr/>
          </a:p>
        </p:txBody>
      </p:sp>
      <p:pic>
        <p:nvPicPr>
          <p:cNvPr descr="Файл:Mongo-db-logo.png — Википедия" id="220" name="Google Shape;220;p8"/>
          <p:cNvPicPr preferRelativeResize="0"/>
          <p:nvPr/>
        </p:nvPicPr>
        <p:blipFill rotWithShape="1">
          <a:blip r:embed="rId3">
            <a:alphaModFix/>
          </a:blip>
          <a:srcRect b="0" l="0" r="0" t="0"/>
          <a:stretch/>
        </p:blipFill>
        <p:spPr>
          <a:xfrm>
            <a:off x="3593448" y="3988391"/>
            <a:ext cx="3524250" cy="176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9"/>
          <p:cNvSpPr txBox="1"/>
          <p:nvPr>
            <p:ph idx="1" type="body"/>
          </p:nvPr>
        </p:nvSpPr>
        <p:spPr>
          <a:xfrm>
            <a:off x="685800" y="2057400"/>
            <a:ext cx="10011578" cy="3847641"/>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sz="2000"/>
              <a:t>If relational databases store rows, then MongoDB stores documents. Unlike strings, documents can store complex information. A document can be thought of as a repository of keys and values.</a:t>
            </a:r>
            <a:endParaRPr sz="2000"/>
          </a:p>
          <a:p>
            <a:pPr indent="0" lvl="0" marL="0" rtl="0" algn="l">
              <a:lnSpc>
                <a:spcPct val="100000"/>
              </a:lnSpc>
              <a:spcBef>
                <a:spcPts val="1000"/>
              </a:spcBef>
              <a:spcAft>
                <a:spcPts val="0"/>
              </a:spcAft>
              <a:buClr>
                <a:schemeClr val="lt1"/>
              </a:buClr>
              <a:buSzPts val="2000"/>
              <a:buNone/>
            </a:pPr>
            <a:r>
              <a:t/>
            </a:r>
            <a:endParaRPr sz="2000"/>
          </a:p>
          <a:p>
            <a:pPr indent="0" lvl="0" marL="0" rtl="0" algn="l">
              <a:lnSpc>
                <a:spcPct val="100000"/>
              </a:lnSpc>
              <a:spcBef>
                <a:spcPts val="1000"/>
              </a:spcBef>
              <a:spcAft>
                <a:spcPts val="0"/>
              </a:spcAft>
              <a:buClr>
                <a:schemeClr val="lt1"/>
              </a:buClr>
              <a:buSzPts val="2000"/>
              <a:buNone/>
            </a:pPr>
            <a:r>
              <a:rPr lang="en-US" sz="2000"/>
              <a:t>A key represents a simple label with which a specific piece of data is associated.</a:t>
            </a:r>
            <a:endParaRPr sz="2000"/>
          </a:p>
          <a:p>
            <a:pPr indent="0" lvl="0" marL="0" rtl="0" algn="l">
              <a:lnSpc>
                <a:spcPct val="100000"/>
              </a:lnSpc>
              <a:spcBef>
                <a:spcPts val="1000"/>
              </a:spcBef>
              <a:spcAft>
                <a:spcPts val="0"/>
              </a:spcAft>
              <a:buClr>
                <a:schemeClr val="lt1"/>
              </a:buClr>
              <a:buSzPts val="2000"/>
              <a:buNone/>
            </a:pPr>
            <a:r>
              <a:t/>
            </a:r>
            <a:endParaRPr sz="2000"/>
          </a:p>
          <a:p>
            <a:pPr indent="0" lvl="0" marL="0" rtl="0" algn="l">
              <a:lnSpc>
                <a:spcPct val="100000"/>
              </a:lnSpc>
              <a:spcBef>
                <a:spcPts val="1000"/>
              </a:spcBef>
              <a:spcAft>
                <a:spcPts val="0"/>
              </a:spcAft>
              <a:buClr>
                <a:schemeClr val="lt1"/>
              </a:buClr>
              <a:buSzPts val="2000"/>
              <a:buNone/>
            </a:pPr>
            <a:r>
              <a:rPr lang="en-US" sz="2000"/>
              <a:t>However, with all the differences, there is one feature that brings MongoDB and relational databases closer together. In relational DBMS there is such a thing as a primary key. This concept describes a certain column that has unique values. MongoDB has a unique identifier for each document called _id. And if you do not explicitly specify its value, then MongoDB will automatically generate a value for it.</a:t>
            </a:r>
            <a:endParaRPr sz="2000"/>
          </a:p>
        </p:txBody>
      </p:sp>
      <p:sp>
        <p:nvSpPr>
          <p:cNvPr id="226" name="Google Shape;226;p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Documents instead of lines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DARK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2018-11-02T13:55:27Z</dcterms:created>
  <dc:creator>Strutynska, Viktoriya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