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 id="2147483660" r:id="rId6"/>
    <p:sldMasterId id="214748367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Lst>
  <p:sldSz cy="6858000" cx="12192000"/>
  <p:notesSz cx="6858000" cy="9144000"/>
  <p:embeddedFontLst>
    <p:embeddedFont>
      <p:font typeface="Proxima Nova Extrabold"/>
      <p:bold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979">
          <p15:clr>
            <a:srgbClr val="A4A3A4"/>
          </p15:clr>
        </p15:guide>
        <p15:guide id="2" pos="688">
          <p15:clr>
            <a:srgbClr val="A4A3A4"/>
          </p15:clr>
        </p15:guide>
        <p15:guide id="3" orient="horz" pos="1729">
          <p15:clr>
            <a:srgbClr val="A4A3A4"/>
          </p15:clr>
        </p15:guide>
        <p15:guide id="4" pos="7242">
          <p15:clr>
            <a:srgbClr val="A4A3A4"/>
          </p15:clr>
        </p15:guide>
        <p15:guide id="5" orient="horz" pos="1298">
          <p15:clr>
            <a:srgbClr val="A4A3A4"/>
          </p15:clr>
        </p15:guide>
      </p15:sldGuideLst>
    </p:ext>
    <p:ext uri="http://customooxmlschemas.google.com/">
      <go:slidesCustomData xmlns:go="http://customooxmlschemas.google.com/" r:id="rId33" roundtripDataSignature="AMtx7miPp4LDxVb5vS81cc0CVcytgWZV7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юзер"/>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979" orient="horz"/>
        <p:guide pos="688"/>
        <p:guide pos="1729" orient="horz"/>
        <p:guide pos="7242"/>
        <p:guide pos="129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font" Target="fonts/ProximaNovaExtrabold-bold.fntdata"/><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OpenSans-regular.fntdata"/><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3.xml"/><Relationship Id="rId33" Type="http://customschemas.google.com/relationships/presentationmetadata" Target="metadata"/><Relationship Id="rId10" Type="http://schemas.openxmlformats.org/officeDocument/2006/relationships/slide" Target="slides/slide2.xml"/><Relationship Id="rId32" Type="http://schemas.openxmlformats.org/officeDocument/2006/relationships/font" Target="fonts/OpenSans-boldItalic.fntdata"/><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20-06-11T17:31:54.603">
    <p:pos x="10" y="10"/>
    <p:text/>
    <p:extLst>
      <p:ext uri="{C676402C-5697-4E1C-873F-D02D1690AC5C}">
        <p15:threadingInfo timeZoneBias="0"/>
      </p:ext>
      <p:ext uri="http://customooxmlschemas.google.com/">
        <go:slidesCustomData xmlns:go="http://customooxmlschemas.google.com/" commentPostId="AAAAGmx8OMs"/>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2" name="Google Shape;23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8" name="Google Shape;23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5" name="Google Shape;24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1" name="Google Shape;25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7" name="Google Shape;25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5" name="Google Shape;26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2" name="Google Shape;27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9" name="Google Shape;27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5" name="Google Shape;28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1" name="Google Shape;29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6" name="Google Shape;17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3" name="Google Shape;18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3" name="Google Shape;19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0" name="Google Shape;20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6" name="Google Shape;20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3" name="Google Shape;21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9" name="Google Shape;21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5" name="Google Shape;22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SLIDE-GRADIENT-1">
  <p:cSld name="TITLE-SLIDE-GRADIENT-1">
    <p:bg>
      <p:bgPr>
        <a:gradFill>
          <a:gsLst>
            <a:gs pos="0">
              <a:srgbClr val="8F2585"/>
            </a:gs>
            <a:gs pos="100000">
              <a:srgbClr val="F26D26"/>
            </a:gs>
          </a:gsLst>
          <a:lin ang="10800000" scaled="0"/>
        </a:gradFill>
      </p:bgPr>
    </p:bg>
    <p:spTree>
      <p:nvGrpSpPr>
        <p:cNvPr id="11" name="Shape 11"/>
        <p:cNvGrpSpPr/>
        <p:nvPr/>
      </p:nvGrpSpPr>
      <p:grpSpPr>
        <a:xfrm>
          <a:off x="0" y="0"/>
          <a:ext cx="0" cy="0"/>
          <a:chOff x="0" y="0"/>
          <a:chExt cx="0" cy="0"/>
        </a:xfrm>
      </p:grpSpPr>
      <p:sp>
        <p:nvSpPr>
          <p:cNvPr id="12" name="Google Shape;12;p21"/>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13" name="Google Shape;13;p21"/>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
        <p:nvSpPr>
          <p:cNvPr id="14" name="Google Shape;14;p21"/>
          <p:cNvSpPr txBox="1"/>
          <p:nvPr>
            <p:ph type="title"/>
          </p:nvPr>
        </p:nvSpPr>
        <p:spPr>
          <a:xfrm>
            <a:off x="-208308" y="174928"/>
            <a:ext cx="12390783" cy="6683071"/>
          </a:xfrm>
          <a:prstGeom prst="rect">
            <a:avLst/>
          </a:prstGeom>
          <a:noFill/>
          <a:ln>
            <a:noFill/>
          </a:ln>
        </p:spPr>
        <p:txBody>
          <a:bodyPr anchorCtr="0" anchor="t" bIns="45700" lIns="91425" spcFirstLastPara="1" rIns="91425" wrap="square" tIns="45700">
            <a:noAutofit/>
          </a:bodyPr>
          <a:lstStyle>
            <a:lvl1pPr lvl="0" marR="0" rtl="0" algn="l">
              <a:lnSpc>
                <a:spcPct val="73333"/>
              </a:lnSpc>
              <a:spcBef>
                <a:spcPts val="0"/>
              </a:spcBef>
              <a:spcAft>
                <a:spcPts val="0"/>
              </a:spcAft>
              <a:buClr>
                <a:schemeClr val="lt1"/>
              </a:buClr>
              <a:buSzPts val="15000"/>
              <a:buFont typeface="Proxima Nova Extrabold"/>
              <a:buNone/>
              <a:defRPr b="0" i="0" sz="150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LEFT-GRADIENT">
  <p:cSld name="PHOTO-LEFT-GRADIENT">
    <p:spTree>
      <p:nvGrpSpPr>
        <p:cNvPr id="45" name="Shape 45"/>
        <p:cNvGrpSpPr/>
        <p:nvPr/>
      </p:nvGrpSpPr>
      <p:grpSpPr>
        <a:xfrm>
          <a:off x="0" y="0"/>
          <a:ext cx="0" cy="0"/>
          <a:chOff x="0" y="0"/>
          <a:chExt cx="0" cy="0"/>
        </a:xfrm>
      </p:grpSpPr>
      <p:sp>
        <p:nvSpPr>
          <p:cNvPr id="46" name="Google Shape;46;p43"/>
          <p:cNvSpPr txBox="1"/>
          <p:nvPr>
            <p:ph idx="1" type="body"/>
          </p:nvPr>
        </p:nvSpPr>
        <p:spPr>
          <a:xfrm>
            <a:off x="6210300" y="2743200"/>
            <a:ext cx="5295900" cy="27432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47" name="Google Shape;47;p43"/>
          <p:cNvSpPr txBox="1"/>
          <p:nvPr>
            <p:ph type="title"/>
          </p:nvPr>
        </p:nvSpPr>
        <p:spPr>
          <a:xfrm>
            <a:off x="6210300" y="1371601"/>
            <a:ext cx="5295900" cy="1371600"/>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Google Shape;48;p43"/>
          <p:cNvSpPr/>
          <p:nvPr>
            <p:ph idx="2" type="pic"/>
          </p:nvPr>
        </p:nvSpPr>
        <p:spPr>
          <a:xfrm>
            <a:off x="0" y="0"/>
            <a:ext cx="52959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Open Sans"/>
                <a:ea typeface="Open Sans"/>
                <a:cs typeface="Open Sans"/>
                <a:sym typeface="Open Sans"/>
              </a:defRPr>
            </a:lvl1pPr>
            <a:lvl2pPr lvl="1"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lvl="2"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lvl="3"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lvl="4"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SIDETEXT-PROCESS-GRADIENT">
  <p:cSld name="1_TITLE-SIDETEXT-PROCESS-GRADIENT">
    <p:bg>
      <p:bgPr>
        <a:gradFill>
          <a:gsLst>
            <a:gs pos="0">
              <a:srgbClr val="8F2585"/>
            </a:gs>
            <a:gs pos="100000">
              <a:srgbClr val="F26D26"/>
            </a:gs>
          </a:gsLst>
          <a:lin ang="10800000" scaled="0"/>
        </a:gradFill>
      </p:bgPr>
    </p:bg>
    <p:spTree>
      <p:nvGrpSpPr>
        <p:cNvPr id="49" name="Shape 49"/>
        <p:cNvGrpSpPr/>
        <p:nvPr/>
      </p:nvGrpSpPr>
      <p:grpSpPr>
        <a:xfrm>
          <a:off x="0" y="0"/>
          <a:ext cx="0" cy="0"/>
          <a:chOff x="0" y="0"/>
          <a:chExt cx="0" cy="0"/>
        </a:xfrm>
      </p:grpSpPr>
      <p:sp>
        <p:nvSpPr>
          <p:cNvPr id="50" name="Google Shape;50;p44"/>
          <p:cNvSpPr txBox="1"/>
          <p:nvPr>
            <p:ph idx="1" type="body"/>
          </p:nvPr>
        </p:nvSpPr>
        <p:spPr>
          <a:xfrm>
            <a:off x="6858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51" name="Google Shape;51;p44"/>
          <p:cNvSpPr txBox="1"/>
          <p:nvPr>
            <p:ph idx="2" type="body"/>
          </p:nvPr>
        </p:nvSpPr>
        <p:spPr>
          <a:xfrm>
            <a:off x="28956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52" name="Google Shape;52;p44"/>
          <p:cNvSpPr txBox="1"/>
          <p:nvPr>
            <p:ph idx="3" type="body"/>
          </p:nvPr>
        </p:nvSpPr>
        <p:spPr>
          <a:xfrm>
            <a:off x="5105400" y="2057401"/>
            <a:ext cx="1981200" cy="6858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53" name="Google Shape;53;p44"/>
          <p:cNvSpPr txBox="1"/>
          <p:nvPr>
            <p:ph idx="4" type="body"/>
          </p:nvPr>
        </p:nvSpPr>
        <p:spPr>
          <a:xfrm>
            <a:off x="73152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54" name="Google Shape;54;p44"/>
          <p:cNvSpPr txBox="1"/>
          <p:nvPr>
            <p:ph idx="5" type="body"/>
          </p:nvPr>
        </p:nvSpPr>
        <p:spPr>
          <a:xfrm>
            <a:off x="9525000" y="2057401"/>
            <a:ext cx="1981200" cy="6858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55" name="Google Shape;55;p44"/>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ONE-COLUMN-LIGHT">
  <p:cSld name="TEXT-ONE-COLUMN-LIGHT">
    <p:spTree>
      <p:nvGrpSpPr>
        <p:cNvPr id="58" name="Shape 58"/>
        <p:cNvGrpSpPr/>
        <p:nvPr/>
      </p:nvGrpSpPr>
      <p:grpSpPr>
        <a:xfrm>
          <a:off x="0" y="0"/>
          <a:ext cx="0" cy="0"/>
          <a:chOff x="0" y="0"/>
          <a:chExt cx="0" cy="0"/>
        </a:xfrm>
      </p:grpSpPr>
      <p:sp>
        <p:nvSpPr>
          <p:cNvPr id="59" name="Google Shape;59;p24"/>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24"/>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61" name="Google Shape;61;p24"/>
          <p:cNvSpPr txBox="1"/>
          <p:nvPr/>
        </p:nvSpPr>
        <p:spPr>
          <a:xfrm>
            <a:off x="9486900" y="236808"/>
            <a:ext cx="2121626"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100">
                <a:solidFill>
                  <a:srgbClr val="000000"/>
                </a:solidFill>
                <a:latin typeface="Open Sans"/>
                <a:ea typeface="Open Sans"/>
                <a:cs typeface="Open Sans"/>
                <a:sym typeface="Open Sans"/>
              </a:rPr>
              <a:t>SoftServe Confidential</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SLIDE-GRADIENT-1">
  <p:cSld name="TITLE-SLIDE-GRADIENT-1">
    <p:bg>
      <p:bgPr>
        <a:gradFill>
          <a:gsLst>
            <a:gs pos="0">
              <a:schemeClr val="accent6"/>
            </a:gs>
            <a:gs pos="30000">
              <a:schemeClr val="accent6"/>
            </a:gs>
            <a:gs pos="100000">
              <a:schemeClr val="accent4"/>
            </a:gs>
          </a:gsLst>
          <a:lin ang="10800000" scaled="0"/>
        </a:gradFill>
      </p:bgPr>
    </p:bg>
    <p:spTree>
      <p:nvGrpSpPr>
        <p:cNvPr id="62" name="Shape 62"/>
        <p:cNvGrpSpPr/>
        <p:nvPr/>
      </p:nvGrpSpPr>
      <p:grpSpPr>
        <a:xfrm>
          <a:off x="0" y="0"/>
          <a:ext cx="0" cy="0"/>
          <a:chOff x="0" y="0"/>
          <a:chExt cx="0" cy="0"/>
        </a:xfrm>
      </p:grpSpPr>
      <p:sp>
        <p:nvSpPr>
          <p:cNvPr id="63" name="Google Shape;63;p25"/>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64" name="Google Shape;64;p25"/>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
        <p:nvSpPr>
          <p:cNvPr id="65" name="Google Shape;65;p25"/>
          <p:cNvSpPr txBox="1"/>
          <p:nvPr>
            <p:ph type="title"/>
          </p:nvPr>
        </p:nvSpPr>
        <p:spPr>
          <a:xfrm>
            <a:off x="-208308" y="174928"/>
            <a:ext cx="12390783" cy="6683071"/>
          </a:xfrm>
          <a:prstGeom prst="rect">
            <a:avLst/>
          </a:prstGeom>
          <a:noFill/>
          <a:ln>
            <a:noFill/>
          </a:ln>
        </p:spPr>
        <p:txBody>
          <a:bodyPr anchorCtr="0" anchor="t" bIns="45700" lIns="91425" spcFirstLastPara="1" rIns="91425" wrap="square" tIns="45700">
            <a:noAutofit/>
          </a:bodyPr>
          <a:lstStyle>
            <a:lvl1pPr lvl="0" marR="0" rtl="0" algn="l">
              <a:lnSpc>
                <a:spcPct val="73333"/>
              </a:lnSpc>
              <a:spcBef>
                <a:spcPts val="0"/>
              </a:spcBef>
              <a:spcAft>
                <a:spcPts val="0"/>
              </a:spcAft>
              <a:buClr>
                <a:schemeClr val="lt1"/>
              </a:buClr>
              <a:buSzPts val="15000"/>
              <a:buFont typeface="Proxima Nova Extrabold"/>
              <a:buNone/>
              <a:defRPr b="0" i="0" sz="150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SLIDE-GRADIENT-2">
  <p:cSld name="1_TITLE-SLIDE-GRADIENT-2">
    <p:bg>
      <p:bgPr>
        <a:gradFill>
          <a:gsLst>
            <a:gs pos="0">
              <a:schemeClr val="accent6"/>
            </a:gs>
            <a:gs pos="30000">
              <a:schemeClr val="accent6"/>
            </a:gs>
            <a:gs pos="100000">
              <a:schemeClr val="accent4"/>
            </a:gs>
          </a:gsLst>
          <a:lin ang="10800000" scaled="0"/>
        </a:gradFill>
      </p:bgPr>
    </p:bg>
    <p:spTree>
      <p:nvGrpSpPr>
        <p:cNvPr id="66" name="Shape 66"/>
        <p:cNvGrpSpPr/>
        <p:nvPr/>
      </p:nvGrpSpPr>
      <p:grpSpPr>
        <a:xfrm>
          <a:off x="0" y="0"/>
          <a:ext cx="0" cy="0"/>
          <a:chOff x="0" y="0"/>
          <a:chExt cx="0" cy="0"/>
        </a:xfrm>
      </p:grpSpPr>
      <p:sp>
        <p:nvSpPr>
          <p:cNvPr id="67" name="Google Shape;67;p26"/>
          <p:cNvSpPr txBox="1"/>
          <p:nvPr>
            <p:ph type="title"/>
          </p:nvPr>
        </p:nvSpPr>
        <p:spPr>
          <a:xfrm>
            <a:off x="685801" y="685799"/>
            <a:ext cx="10820400" cy="4800601"/>
          </a:xfrm>
          <a:prstGeom prst="rect">
            <a:avLst/>
          </a:prstGeom>
          <a:noFill/>
          <a:ln>
            <a:noFill/>
          </a:ln>
        </p:spPr>
        <p:txBody>
          <a:bodyPr anchorCtr="0" anchor="t" bIns="45700" lIns="0" spcFirstLastPara="1" rIns="91425" wrap="square" tIns="45700">
            <a:noAutofit/>
          </a:bodyPr>
          <a:lstStyle>
            <a:lvl1pPr lvl="0" marR="0" rtl="0" algn="l">
              <a:lnSpc>
                <a:spcPct val="88000"/>
              </a:lnSpc>
              <a:spcBef>
                <a:spcPts val="0"/>
              </a:spcBef>
              <a:spcAft>
                <a:spcPts val="0"/>
              </a:spcAft>
              <a:buClr>
                <a:schemeClr val="lt1"/>
              </a:buClr>
              <a:buSzPts val="12500"/>
              <a:buFont typeface="Proxima Nova Extrabold"/>
              <a:buNone/>
              <a:defRPr b="0" i="0" sz="125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8" name="Google Shape;68;p26"/>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69" name="Google Shape;69;p26"/>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EXT-ONE-COLUMN-DARK">
  <p:cSld name="4_TEXT-ONE-COLUMN-DARK">
    <p:spTree>
      <p:nvGrpSpPr>
        <p:cNvPr id="70" name="Shape 70"/>
        <p:cNvGrpSpPr/>
        <p:nvPr/>
      </p:nvGrpSpPr>
      <p:grpSpPr>
        <a:xfrm>
          <a:off x="0" y="0"/>
          <a:ext cx="0" cy="0"/>
          <a:chOff x="0" y="0"/>
          <a:chExt cx="0" cy="0"/>
        </a:xfrm>
      </p:grpSpPr>
      <p:sp>
        <p:nvSpPr>
          <p:cNvPr id="71" name="Google Shape;71;p27"/>
          <p:cNvSpPr/>
          <p:nvPr/>
        </p:nvSpPr>
        <p:spPr>
          <a:xfrm>
            <a:off x="0" y="0"/>
            <a:ext cx="12192000" cy="6858000"/>
          </a:xfrm>
          <a:prstGeom prst="rect">
            <a:avLst/>
          </a:prstGeom>
          <a:gradFill>
            <a:gsLst>
              <a:gs pos="0">
                <a:schemeClr val="accent6"/>
              </a:gs>
              <a:gs pos="30000">
                <a:schemeClr val="accent6"/>
              </a:gs>
              <a:gs pos="100000">
                <a:schemeClr val="accent4"/>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72" name="Google Shape;72;p27"/>
          <p:cNvSpPr/>
          <p:nvPr/>
        </p:nvSpPr>
        <p:spPr>
          <a:xfrm>
            <a:off x="0" y="1744980"/>
            <a:ext cx="12192000" cy="51130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73" name="Google Shape;73;p27"/>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Google Shape;74;p27"/>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75" name="Google Shape;75;p27"/>
          <p:cNvPicPr preferRelativeResize="0"/>
          <p:nvPr/>
        </p:nvPicPr>
        <p:blipFill rotWithShape="1">
          <a:blip r:embed="rId2">
            <a:alphaModFix/>
          </a:blip>
          <a:srcRect b="0" l="0" r="0" t="0"/>
          <a:stretch/>
        </p:blipFill>
        <p:spPr>
          <a:xfrm>
            <a:off x="9961750" y="5906728"/>
            <a:ext cx="1541845" cy="26547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FOR ICONS">
  <p:cSld name="1_FOR ICONS">
    <p:bg>
      <p:bgPr>
        <a:gradFill>
          <a:gsLst>
            <a:gs pos="0">
              <a:schemeClr val="accent6"/>
            </a:gs>
            <a:gs pos="30000">
              <a:schemeClr val="accent6"/>
            </a:gs>
            <a:gs pos="100000">
              <a:schemeClr val="accent4"/>
            </a:gs>
          </a:gsLst>
          <a:lin ang="10800000" scaled="0"/>
        </a:gradFill>
      </p:bgPr>
    </p:bg>
    <p:spTree>
      <p:nvGrpSpPr>
        <p:cNvPr id="76" name="Shape 76"/>
        <p:cNvGrpSpPr/>
        <p:nvPr/>
      </p:nvGrpSpPr>
      <p:grpSpPr>
        <a:xfrm>
          <a:off x="0" y="0"/>
          <a:ext cx="0" cy="0"/>
          <a:chOff x="0" y="0"/>
          <a:chExt cx="0" cy="0"/>
        </a:xfrm>
      </p:grpSpPr>
      <p:sp>
        <p:nvSpPr>
          <p:cNvPr id="77" name="Google Shape;77;p28"/>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8" name="Google Shape;78;p28"/>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R ICONS">
  <p:cSld name="FOR ICONS">
    <p:spTree>
      <p:nvGrpSpPr>
        <p:cNvPr id="79" name="Shape 79"/>
        <p:cNvGrpSpPr/>
        <p:nvPr/>
      </p:nvGrpSpPr>
      <p:grpSpPr>
        <a:xfrm>
          <a:off x="0" y="0"/>
          <a:ext cx="0" cy="0"/>
          <a:chOff x="0" y="0"/>
          <a:chExt cx="0" cy="0"/>
        </a:xfrm>
      </p:grpSpPr>
      <p:sp>
        <p:nvSpPr>
          <p:cNvPr id="80" name="Google Shape;80;p29"/>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1" name="Google Shape;81;p29"/>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CKGROUND_GRADIENT">
  <p:cSld name="BACKGROUND_GRADIENT">
    <p:bg>
      <p:bgPr>
        <a:gradFill>
          <a:gsLst>
            <a:gs pos="0">
              <a:schemeClr val="accent6"/>
            </a:gs>
            <a:gs pos="30000">
              <a:schemeClr val="accent6"/>
            </a:gs>
            <a:gs pos="100000">
              <a:schemeClr val="accent4"/>
            </a:gs>
          </a:gsLst>
          <a:lin ang="10800000" scaled="0"/>
        </a:gradFill>
      </p:bgPr>
    </p:bg>
    <p:spTree>
      <p:nvGrpSpPr>
        <p:cNvPr id="82" name="Shape 82"/>
        <p:cNvGrpSpPr/>
        <p:nvPr/>
      </p:nvGrpSpPr>
      <p:grpSpPr>
        <a:xfrm>
          <a:off x="0" y="0"/>
          <a:ext cx="0" cy="0"/>
          <a:chOff x="0" y="0"/>
          <a:chExt cx="0" cy="0"/>
        </a:xfrm>
      </p:grpSpPr>
      <p:pic>
        <p:nvPicPr>
          <p:cNvPr id="83" name="Google Shape;83;p30"/>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TWO-COLUMNS-GRADIENT">
  <p:cSld name="TEXT-TWO-COLUMNS-GRADIENT">
    <p:bg>
      <p:bgPr>
        <a:gradFill>
          <a:gsLst>
            <a:gs pos="0">
              <a:schemeClr val="accent6"/>
            </a:gs>
            <a:gs pos="30000">
              <a:schemeClr val="accent6"/>
            </a:gs>
            <a:gs pos="100000">
              <a:schemeClr val="accent4"/>
            </a:gs>
          </a:gsLst>
          <a:lin ang="10800000" scaled="0"/>
        </a:gradFill>
      </p:bgPr>
    </p:bg>
    <p:spTree>
      <p:nvGrpSpPr>
        <p:cNvPr id="84" name="Shape 84"/>
        <p:cNvGrpSpPr/>
        <p:nvPr/>
      </p:nvGrpSpPr>
      <p:grpSpPr>
        <a:xfrm>
          <a:off x="0" y="0"/>
          <a:ext cx="0" cy="0"/>
          <a:chOff x="0" y="0"/>
          <a:chExt cx="0" cy="0"/>
        </a:xfrm>
      </p:grpSpPr>
      <p:sp>
        <p:nvSpPr>
          <p:cNvPr id="85" name="Google Shape;85;p31"/>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31"/>
          <p:cNvSpPr txBox="1"/>
          <p:nvPr>
            <p:ph idx="1" type="body"/>
          </p:nvPr>
        </p:nvSpPr>
        <p:spPr>
          <a:xfrm>
            <a:off x="685800" y="2057400"/>
            <a:ext cx="5174998"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87" name="Google Shape;87;p31"/>
          <p:cNvSpPr txBox="1"/>
          <p:nvPr>
            <p:ph idx="2" type="body"/>
          </p:nvPr>
        </p:nvSpPr>
        <p:spPr>
          <a:xfrm>
            <a:off x="6330696" y="2057400"/>
            <a:ext cx="5175504"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R ICONS">
  <p:cSld name="FOR ICONS">
    <p:bg>
      <p:bgPr>
        <a:gradFill>
          <a:gsLst>
            <a:gs pos="0">
              <a:srgbClr val="8F2585"/>
            </a:gs>
            <a:gs pos="100000">
              <a:srgbClr val="F26D26"/>
            </a:gs>
          </a:gsLst>
          <a:lin ang="10800000" scaled="0"/>
        </a:gradFill>
      </p:bgPr>
    </p:bg>
    <p:spTree>
      <p:nvGrpSpPr>
        <p:cNvPr id="15" name="Shape 15"/>
        <p:cNvGrpSpPr/>
        <p:nvPr/>
      </p:nvGrpSpPr>
      <p:grpSpPr>
        <a:xfrm>
          <a:off x="0" y="0"/>
          <a:ext cx="0" cy="0"/>
          <a:chOff x="0" y="0"/>
          <a:chExt cx="0" cy="0"/>
        </a:xfrm>
      </p:grpSpPr>
      <p:sp>
        <p:nvSpPr>
          <p:cNvPr id="16" name="Google Shape;16;p22"/>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22"/>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THREE-COLUMNS-GRADIENT">
  <p:cSld name="TEXT-THREE-COLUMNS-GRADIENT">
    <p:bg>
      <p:bgPr>
        <a:gradFill>
          <a:gsLst>
            <a:gs pos="0">
              <a:schemeClr val="accent6"/>
            </a:gs>
            <a:gs pos="30000">
              <a:schemeClr val="accent6"/>
            </a:gs>
            <a:gs pos="100000">
              <a:schemeClr val="accent4"/>
            </a:gs>
          </a:gsLst>
          <a:lin ang="10800000" scaled="0"/>
        </a:gradFill>
      </p:bgPr>
    </p:bg>
    <p:spTree>
      <p:nvGrpSpPr>
        <p:cNvPr id="88" name="Shape 88"/>
        <p:cNvGrpSpPr/>
        <p:nvPr/>
      </p:nvGrpSpPr>
      <p:grpSpPr>
        <a:xfrm>
          <a:off x="0" y="0"/>
          <a:ext cx="0" cy="0"/>
          <a:chOff x="0" y="0"/>
          <a:chExt cx="0" cy="0"/>
        </a:xfrm>
      </p:grpSpPr>
      <p:sp>
        <p:nvSpPr>
          <p:cNvPr id="89" name="Google Shape;89;p32"/>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0" name="Google Shape;90;p32"/>
          <p:cNvSpPr txBox="1"/>
          <p:nvPr>
            <p:ph idx="1" type="body"/>
          </p:nvPr>
        </p:nvSpPr>
        <p:spPr>
          <a:xfrm>
            <a:off x="6858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91" name="Google Shape;91;p32"/>
          <p:cNvSpPr txBox="1"/>
          <p:nvPr>
            <p:ph idx="2" type="body"/>
          </p:nvPr>
        </p:nvSpPr>
        <p:spPr>
          <a:xfrm>
            <a:off x="4363212" y="2057400"/>
            <a:ext cx="3465576"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92" name="Google Shape;92;p32"/>
          <p:cNvSpPr txBox="1"/>
          <p:nvPr>
            <p:ph idx="3" type="body"/>
          </p:nvPr>
        </p:nvSpPr>
        <p:spPr>
          <a:xfrm>
            <a:off x="80391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DESCRIPTION-SIDETEXT-GRADIENT">
  <p:cSld name="TITLE-DESCRIPTION-SIDETEXT-GRADIENT">
    <p:bg>
      <p:bgPr>
        <a:gradFill>
          <a:gsLst>
            <a:gs pos="0">
              <a:schemeClr val="accent6"/>
            </a:gs>
            <a:gs pos="30000">
              <a:schemeClr val="accent6"/>
            </a:gs>
            <a:gs pos="100000">
              <a:schemeClr val="accent4"/>
            </a:gs>
          </a:gsLst>
          <a:lin ang="10800000" scaled="0"/>
        </a:gradFill>
      </p:bgPr>
    </p:bg>
    <p:spTree>
      <p:nvGrpSpPr>
        <p:cNvPr id="93" name="Shape 93"/>
        <p:cNvGrpSpPr/>
        <p:nvPr/>
      </p:nvGrpSpPr>
      <p:grpSpPr>
        <a:xfrm>
          <a:off x="0" y="0"/>
          <a:ext cx="0" cy="0"/>
          <a:chOff x="0" y="0"/>
          <a:chExt cx="0" cy="0"/>
        </a:xfrm>
      </p:grpSpPr>
      <p:sp>
        <p:nvSpPr>
          <p:cNvPr id="94" name="Google Shape;94;p33"/>
          <p:cNvSpPr txBox="1"/>
          <p:nvPr>
            <p:ph idx="1" type="body"/>
          </p:nvPr>
        </p:nvSpPr>
        <p:spPr>
          <a:xfrm>
            <a:off x="4381500" y="1382486"/>
            <a:ext cx="7124700" cy="4103914"/>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95" name="Google Shape;95;p33"/>
          <p:cNvSpPr txBox="1"/>
          <p:nvPr>
            <p:ph type="title"/>
          </p:nvPr>
        </p:nvSpPr>
        <p:spPr>
          <a:xfrm>
            <a:off x="685800" y="1382486"/>
            <a:ext cx="3467100" cy="1913709"/>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6" name="Google Shape;96;p33"/>
          <p:cNvSpPr txBox="1"/>
          <p:nvPr>
            <p:ph idx="2" type="body"/>
          </p:nvPr>
        </p:nvSpPr>
        <p:spPr>
          <a:xfrm>
            <a:off x="685800" y="3429001"/>
            <a:ext cx="3467100" cy="20574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LEFT-GRADIENT">
  <p:cSld name="PHOTO-LEFT-GRADIENT">
    <p:spTree>
      <p:nvGrpSpPr>
        <p:cNvPr id="97" name="Shape 97"/>
        <p:cNvGrpSpPr/>
        <p:nvPr/>
      </p:nvGrpSpPr>
      <p:grpSpPr>
        <a:xfrm>
          <a:off x="0" y="0"/>
          <a:ext cx="0" cy="0"/>
          <a:chOff x="0" y="0"/>
          <a:chExt cx="0" cy="0"/>
        </a:xfrm>
      </p:grpSpPr>
      <p:sp>
        <p:nvSpPr>
          <p:cNvPr id="98" name="Google Shape;98;p34"/>
          <p:cNvSpPr txBox="1"/>
          <p:nvPr>
            <p:ph idx="1" type="body"/>
          </p:nvPr>
        </p:nvSpPr>
        <p:spPr>
          <a:xfrm>
            <a:off x="6210300" y="2743200"/>
            <a:ext cx="5295900" cy="27432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99" name="Google Shape;99;p34"/>
          <p:cNvSpPr txBox="1"/>
          <p:nvPr>
            <p:ph type="title"/>
          </p:nvPr>
        </p:nvSpPr>
        <p:spPr>
          <a:xfrm>
            <a:off x="6210300" y="1371601"/>
            <a:ext cx="5295900" cy="1371600"/>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0" name="Google Shape;100;p34"/>
          <p:cNvSpPr/>
          <p:nvPr>
            <p:ph idx="2" type="pic"/>
          </p:nvPr>
        </p:nvSpPr>
        <p:spPr>
          <a:xfrm>
            <a:off x="0" y="0"/>
            <a:ext cx="52959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Open Sans"/>
                <a:ea typeface="Open Sans"/>
                <a:cs typeface="Open Sans"/>
                <a:sym typeface="Open Sans"/>
              </a:defRPr>
            </a:lvl1pPr>
            <a:lvl2pPr lvl="1"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lvl="2"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lvl="3"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lvl="4"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SIDETEXT-PROCESS-GRADIENT">
  <p:cSld name="1_TITLE-SIDETEXT-PROCESS-GRADIENT">
    <p:bg>
      <p:bgPr>
        <a:gradFill>
          <a:gsLst>
            <a:gs pos="0">
              <a:schemeClr val="accent6"/>
            </a:gs>
            <a:gs pos="30000">
              <a:schemeClr val="accent6"/>
            </a:gs>
            <a:gs pos="100000">
              <a:schemeClr val="accent4"/>
            </a:gs>
          </a:gsLst>
          <a:lin ang="10800000" scaled="0"/>
        </a:gradFill>
      </p:bgPr>
    </p:bg>
    <p:spTree>
      <p:nvGrpSpPr>
        <p:cNvPr id="101" name="Shape 101"/>
        <p:cNvGrpSpPr/>
        <p:nvPr/>
      </p:nvGrpSpPr>
      <p:grpSpPr>
        <a:xfrm>
          <a:off x="0" y="0"/>
          <a:ext cx="0" cy="0"/>
          <a:chOff x="0" y="0"/>
          <a:chExt cx="0" cy="0"/>
        </a:xfrm>
      </p:grpSpPr>
      <p:sp>
        <p:nvSpPr>
          <p:cNvPr id="102" name="Google Shape;102;p35"/>
          <p:cNvSpPr txBox="1"/>
          <p:nvPr>
            <p:ph idx="1" type="body"/>
          </p:nvPr>
        </p:nvSpPr>
        <p:spPr>
          <a:xfrm>
            <a:off x="6858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03" name="Google Shape;103;p35"/>
          <p:cNvSpPr txBox="1"/>
          <p:nvPr>
            <p:ph idx="2" type="body"/>
          </p:nvPr>
        </p:nvSpPr>
        <p:spPr>
          <a:xfrm>
            <a:off x="28956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04" name="Google Shape;104;p35"/>
          <p:cNvSpPr txBox="1"/>
          <p:nvPr>
            <p:ph idx="3" type="body"/>
          </p:nvPr>
        </p:nvSpPr>
        <p:spPr>
          <a:xfrm>
            <a:off x="5105400" y="2057401"/>
            <a:ext cx="1981200" cy="6858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05" name="Google Shape;105;p35"/>
          <p:cNvSpPr txBox="1"/>
          <p:nvPr>
            <p:ph idx="4" type="body"/>
          </p:nvPr>
        </p:nvSpPr>
        <p:spPr>
          <a:xfrm>
            <a:off x="73152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06" name="Google Shape;106;p35"/>
          <p:cNvSpPr txBox="1"/>
          <p:nvPr>
            <p:ph idx="5" type="body"/>
          </p:nvPr>
        </p:nvSpPr>
        <p:spPr>
          <a:xfrm>
            <a:off x="9525000" y="2057401"/>
            <a:ext cx="1981200" cy="6858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07" name="Google Shape;107;p35"/>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SLIDE-DARK-1">
  <p:cSld name="1_TITLE-SLIDE-DARK-1">
    <p:bg>
      <p:bgPr>
        <a:gradFill>
          <a:gsLst>
            <a:gs pos="0">
              <a:srgbClr val="562D7F"/>
            </a:gs>
            <a:gs pos="1000">
              <a:srgbClr val="562D7F"/>
            </a:gs>
            <a:gs pos="98000">
              <a:srgbClr val="00BCDE"/>
            </a:gs>
            <a:gs pos="100000">
              <a:srgbClr val="00BCDE"/>
            </a:gs>
          </a:gsLst>
          <a:lin ang="10800000" scaled="0"/>
        </a:gradFill>
      </p:bgPr>
    </p:bg>
    <p:spTree>
      <p:nvGrpSpPr>
        <p:cNvPr id="110" name="Shape 110"/>
        <p:cNvGrpSpPr/>
        <p:nvPr/>
      </p:nvGrpSpPr>
      <p:grpSpPr>
        <a:xfrm>
          <a:off x="0" y="0"/>
          <a:ext cx="0" cy="0"/>
          <a:chOff x="0" y="0"/>
          <a:chExt cx="0" cy="0"/>
        </a:xfrm>
      </p:grpSpPr>
      <p:sp>
        <p:nvSpPr>
          <p:cNvPr id="111" name="Google Shape;111;p46"/>
          <p:cNvSpPr txBox="1"/>
          <p:nvPr>
            <p:ph type="title"/>
          </p:nvPr>
        </p:nvSpPr>
        <p:spPr>
          <a:xfrm>
            <a:off x="-208308" y="174928"/>
            <a:ext cx="12390783" cy="5459753"/>
          </a:xfrm>
          <a:prstGeom prst="rect">
            <a:avLst/>
          </a:prstGeom>
          <a:noFill/>
          <a:ln>
            <a:noFill/>
          </a:ln>
        </p:spPr>
        <p:txBody>
          <a:bodyPr anchorCtr="0" anchor="t" bIns="45700" lIns="91425" spcFirstLastPara="1" rIns="91425" wrap="square" tIns="45700">
            <a:noAutofit/>
          </a:bodyPr>
          <a:lstStyle>
            <a:lvl1pPr lvl="0" marR="0" rtl="0" algn="l">
              <a:lnSpc>
                <a:spcPct val="70000"/>
              </a:lnSpc>
              <a:spcBef>
                <a:spcPts val="0"/>
              </a:spcBef>
              <a:spcAft>
                <a:spcPts val="0"/>
              </a:spcAft>
              <a:buClr>
                <a:schemeClr val="lt1"/>
              </a:buClr>
              <a:buSzPts val="15000"/>
              <a:buFont typeface="Proxima Nova Extrabold"/>
              <a:buNone/>
              <a:defRPr b="0" i="0" sz="150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2" name="Google Shape;112;p46"/>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113" name="Google Shape;113;p46"/>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SLIDE-DARK-2">
  <p:cSld name="TITLE-SLIDE-DARK-2">
    <p:bg>
      <p:bgPr>
        <a:gradFill>
          <a:gsLst>
            <a:gs pos="0">
              <a:srgbClr val="562D7F"/>
            </a:gs>
            <a:gs pos="1000">
              <a:srgbClr val="562D7F"/>
            </a:gs>
            <a:gs pos="98000">
              <a:srgbClr val="00BCDE"/>
            </a:gs>
            <a:gs pos="100000">
              <a:srgbClr val="00BCDE"/>
            </a:gs>
          </a:gsLst>
          <a:lin ang="10800000" scaled="0"/>
        </a:gradFill>
      </p:bgPr>
    </p:bg>
    <p:spTree>
      <p:nvGrpSpPr>
        <p:cNvPr id="114" name="Shape 114"/>
        <p:cNvGrpSpPr/>
        <p:nvPr/>
      </p:nvGrpSpPr>
      <p:grpSpPr>
        <a:xfrm>
          <a:off x="0" y="0"/>
          <a:ext cx="0" cy="0"/>
          <a:chOff x="0" y="0"/>
          <a:chExt cx="0" cy="0"/>
        </a:xfrm>
      </p:grpSpPr>
      <p:sp>
        <p:nvSpPr>
          <p:cNvPr id="115" name="Google Shape;115;p47"/>
          <p:cNvSpPr txBox="1"/>
          <p:nvPr>
            <p:ph type="title"/>
          </p:nvPr>
        </p:nvSpPr>
        <p:spPr>
          <a:xfrm>
            <a:off x="685801" y="685799"/>
            <a:ext cx="10820400" cy="4800601"/>
          </a:xfrm>
          <a:prstGeom prst="rect">
            <a:avLst/>
          </a:prstGeom>
          <a:noFill/>
          <a:ln>
            <a:noFill/>
          </a:ln>
        </p:spPr>
        <p:txBody>
          <a:bodyPr anchorCtr="0" anchor="t" bIns="45700" lIns="0" spcFirstLastPara="1" rIns="91425" wrap="square" tIns="45700">
            <a:noAutofit/>
          </a:bodyPr>
          <a:lstStyle>
            <a:lvl1pPr lvl="0" marR="0" rtl="0" algn="l">
              <a:lnSpc>
                <a:spcPct val="88000"/>
              </a:lnSpc>
              <a:spcBef>
                <a:spcPts val="0"/>
              </a:spcBef>
              <a:spcAft>
                <a:spcPts val="0"/>
              </a:spcAft>
              <a:buClr>
                <a:schemeClr val="lt1"/>
              </a:buClr>
              <a:buSzPts val="12500"/>
              <a:buFont typeface="Proxima Nova Extrabold"/>
              <a:buNone/>
              <a:defRPr b="0" i="0" sz="125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6" name="Google Shape;116;p47"/>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117" name="Google Shape;117;p47"/>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EXT-ONE-COLUMN-DARK">
  <p:cSld name="3_TEXT-ONE-COLUMN-DARK">
    <p:bg>
      <p:bgPr>
        <a:gradFill>
          <a:gsLst>
            <a:gs pos="0">
              <a:schemeClr val="accent6"/>
            </a:gs>
            <a:gs pos="30000">
              <a:schemeClr val="accent6"/>
            </a:gs>
            <a:gs pos="100000">
              <a:srgbClr val="7030A0"/>
            </a:gs>
          </a:gsLst>
          <a:lin ang="10800000" scaled="0"/>
        </a:gradFill>
      </p:bgPr>
    </p:bg>
    <p:spTree>
      <p:nvGrpSpPr>
        <p:cNvPr id="118" name="Shape 118"/>
        <p:cNvGrpSpPr/>
        <p:nvPr/>
      </p:nvGrpSpPr>
      <p:grpSpPr>
        <a:xfrm>
          <a:off x="0" y="0"/>
          <a:ext cx="0" cy="0"/>
          <a:chOff x="0" y="0"/>
          <a:chExt cx="0" cy="0"/>
        </a:xfrm>
      </p:grpSpPr>
      <p:sp>
        <p:nvSpPr>
          <p:cNvPr id="119" name="Google Shape;119;p48"/>
          <p:cNvSpPr/>
          <p:nvPr/>
        </p:nvSpPr>
        <p:spPr>
          <a:xfrm>
            <a:off x="0" y="1744980"/>
            <a:ext cx="12192000" cy="51130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120" name="Google Shape;120;p48"/>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121" name="Google Shape;121;p48"/>
          <p:cNvPicPr preferRelativeResize="0"/>
          <p:nvPr/>
        </p:nvPicPr>
        <p:blipFill rotWithShape="1">
          <a:blip r:embed="rId2">
            <a:alphaModFix/>
          </a:blip>
          <a:srcRect b="0" l="0" r="0" t="0"/>
          <a:stretch/>
        </p:blipFill>
        <p:spPr>
          <a:xfrm>
            <a:off x="9961750" y="5906728"/>
            <a:ext cx="1541845" cy="265471"/>
          </a:xfrm>
          <a:prstGeom prst="rect">
            <a:avLst/>
          </a:prstGeom>
          <a:noFill/>
          <a:ln>
            <a:noFill/>
          </a:ln>
        </p:spPr>
      </p:pic>
      <p:sp>
        <p:nvSpPr>
          <p:cNvPr id="122" name="Google Shape;122;p48"/>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EXT-ONE-COLUMN-DARK">
  <p:cSld name="4_TEXT-ONE-COLUMN-DARK">
    <p:bg>
      <p:bgPr>
        <a:gradFill>
          <a:gsLst>
            <a:gs pos="0">
              <a:srgbClr val="562D7F"/>
            </a:gs>
            <a:gs pos="1000">
              <a:srgbClr val="562D7F"/>
            </a:gs>
            <a:gs pos="98000">
              <a:srgbClr val="00BCDE"/>
            </a:gs>
            <a:gs pos="100000">
              <a:srgbClr val="00BCDE"/>
            </a:gs>
          </a:gsLst>
          <a:lin ang="10800000" scaled="0"/>
        </a:gradFill>
      </p:bgPr>
    </p:bg>
    <p:spTree>
      <p:nvGrpSpPr>
        <p:cNvPr id="123" name="Shape 123"/>
        <p:cNvGrpSpPr/>
        <p:nvPr/>
      </p:nvGrpSpPr>
      <p:grpSpPr>
        <a:xfrm>
          <a:off x="0" y="0"/>
          <a:ext cx="0" cy="0"/>
          <a:chOff x="0" y="0"/>
          <a:chExt cx="0" cy="0"/>
        </a:xfrm>
      </p:grpSpPr>
      <p:sp>
        <p:nvSpPr>
          <p:cNvPr id="124" name="Google Shape;124;p49"/>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5" name="Google Shape;125;p49"/>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126" name="Google Shape;126;p49"/>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FOR ICONS">
  <p:cSld name="2_FOR ICONS">
    <p:bg>
      <p:bgPr>
        <a:solidFill>
          <a:schemeClr val="dk1"/>
        </a:solidFill>
      </p:bgPr>
    </p:bg>
    <p:spTree>
      <p:nvGrpSpPr>
        <p:cNvPr id="127" name="Shape 127"/>
        <p:cNvGrpSpPr/>
        <p:nvPr/>
      </p:nvGrpSpPr>
      <p:grpSpPr>
        <a:xfrm>
          <a:off x="0" y="0"/>
          <a:ext cx="0" cy="0"/>
          <a:chOff x="0" y="0"/>
          <a:chExt cx="0" cy="0"/>
        </a:xfrm>
      </p:grpSpPr>
      <p:sp>
        <p:nvSpPr>
          <p:cNvPr id="128" name="Google Shape;128;p50"/>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9" name="Google Shape;129;p50"/>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bg>
      <p:bgPr>
        <a:gradFill>
          <a:gsLst>
            <a:gs pos="0">
              <a:srgbClr val="562D7F"/>
            </a:gs>
            <a:gs pos="1000">
              <a:srgbClr val="562D7F"/>
            </a:gs>
            <a:gs pos="98000">
              <a:srgbClr val="00BCDE"/>
            </a:gs>
            <a:gs pos="100000">
              <a:srgbClr val="00BCDE"/>
            </a:gs>
          </a:gsLst>
          <a:lin ang="10800000" scaled="0"/>
        </a:gradFill>
      </p:bgPr>
    </p:bg>
    <p:spTree>
      <p:nvGrpSpPr>
        <p:cNvPr id="130" name="Shape 13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SLIDE-GRADIENT-2">
  <p:cSld name="1_TITLE-SLIDE-GRADIENT-2">
    <p:bg>
      <p:bgPr>
        <a:gradFill>
          <a:gsLst>
            <a:gs pos="0">
              <a:srgbClr val="8F2585"/>
            </a:gs>
            <a:gs pos="100000">
              <a:srgbClr val="F26D26"/>
            </a:gs>
          </a:gsLst>
          <a:lin ang="10800000" scaled="0"/>
        </a:gradFill>
      </p:bgPr>
    </p:bg>
    <p:spTree>
      <p:nvGrpSpPr>
        <p:cNvPr id="18" name="Shape 18"/>
        <p:cNvGrpSpPr/>
        <p:nvPr/>
      </p:nvGrpSpPr>
      <p:grpSpPr>
        <a:xfrm>
          <a:off x="0" y="0"/>
          <a:ext cx="0" cy="0"/>
          <a:chOff x="0" y="0"/>
          <a:chExt cx="0" cy="0"/>
        </a:xfrm>
      </p:grpSpPr>
      <p:sp>
        <p:nvSpPr>
          <p:cNvPr id="19" name="Google Shape;19;p36"/>
          <p:cNvSpPr txBox="1"/>
          <p:nvPr>
            <p:ph type="title"/>
          </p:nvPr>
        </p:nvSpPr>
        <p:spPr>
          <a:xfrm>
            <a:off x="685801" y="685799"/>
            <a:ext cx="10820400" cy="4800601"/>
          </a:xfrm>
          <a:prstGeom prst="rect">
            <a:avLst/>
          </a:prstGeom>
          <a:noFill/>
          <a:ln>
            <a:noFill/>
          </a:ln>
        </p:spPr>
        <p:txBody>
          <a:bodyPr anchorCtr="0" anchor="t" bIns="45700" lIns="0" spcFirstLastPara="1" rIns="91425" wrap="square" tIns="45700">
            <a:noAutofit/>
          </a:bodyPr>
          <a:lstStyle>
            <a:lvl1pPr lvl="0" marR="0" rtl="0" algn="l">
              <a:lnSpc>
                <a:spcPct val="88000"/>
              </a:lnSpc>
              <a:spcBef>
                <a:spcPts val="0"/>
              </a:spcBef>
              <a:spcAft>
                <a:spcPts val="0"/>
              </a:spcAft>
              <a:buClr>
                <a:schemeClr val="lt1"/>
              </a:buClr>
              <a:buSzPts val="12500"/>
              <a:buFont typeface="Proxima Nova Extrabold"/>
              <a:buNone/>
              <a:defRPr b="0" i="0" sz="125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36"/>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21" name="Google Shape;21;p36"/>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EXT-TWO-COLUMNS-GRADIENT">
  <p:cSld name="1_TEXT-TWO-COLUMNS-GRADIENT">
    <p:bg>
      <p:bgPr>
        <a:gradFill>
          <a:gsLst>
            <a:gs pos="0">
              <a:srgbClr val="562D7F"/>
            </a:gs>
            <a:gs pos="1000">
              <a:srgbClr val="562D7F"/>
            </a:gs>
            <a:gs pos="98000">
              <a:srgbClr val="00BCDE"/>
            </a:gs>
            <a:gs pos="100000">
              <a:srgbClr val="00BCDE"/>
            </a:gs>
          </a:gsLst>
          <a:lin ang="10800000" scaled="0"/>
        </a:gradFill>
      </p:bgPr>
    </p:bg>
    <p:spTree>
      <p:nvGrpSpPr>
        <p:cNvPr id="131" name="Shape 131"/>
        <p:cNvGrpSpPr/>
        <p:nvPr/>
      </p:nvGrpSpPr>
      <p:grpSpPr>
        <a:xfrm>
          <a:off x="0" y="0"/>
          <a:ext cx="0" cy="0"/>
          <a:chOff x="0" y="0"/>
          <a:chExt cx="0" cy="0"/>
        </a:xfrm>
      </p:grpSpPr>
      <p:sp>
        <p:nvSpPr>
          <p:cNvPr id="132" name="Google Shape;132;p52"/>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3" name="Google Shape;133;p52"/>
          <p:cNvSpPr txBox="1"/>
          <p:nvPr>
            <p:ph idx="1" type="body"/>
          </p:nvPr>
        </p:nvSpPr>
        <p:spPr>
          <a:xfrm>
            <a:off x="685800" y="2057400"/>
            <a:ext cx="5174998"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34" name="Google Shape;134;p52"/>
          <p:cNvSpPr txBox="1"/>
          <p:nvPr>
            <p:ph idx="2" type="body"/>
          </p:nvPr>
        </p:nvSpPr>
        <p:spPr>
          <a:xfrm>
            <a:off x="6330696" y="2057400"/>
            <a:ext cx="5175504"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EXT-THREE-COLUMNS-GRADIENT">
  <p:cSld name="1_TEXT-THREE-COLUMNS-GRADIENT">
    <p:bg>
      <p:bgPr>
        <a:gradFill>
          <a:gsLst>
            <a:gs pos="0">
              <a:srgbClr val="562D7F"/>
            </a:gs>
            <a:gs pos="1000">
              <a:srgbClr val="562D7F"/>
            </a:gs>
            <a:gs pos="98000">
              <a:srgbClr val="00BCDE"/>
            </a:gs>
            <a:gs pos="100000">
              <a:srgbClr val="00BCDE"/>
            </a:gs>
          </a:gsLst>
          <a:lin ang="10800000" scaled="0"/>
        </a:gradFill>
      </p:bgPr>
    </p:bg>
    <p:spTree>
      <p:nvGrpSpPr>
        <p:cNvPr id="135" name="Shape 135"/>
        <p:cNvGrpSpPr/>
        <p:nvPr/>
      </p:nvGrpSpPr>
      <p:grpSpPr>
        <a:xfrm>
          <a:off x="0" y="0"/>
          <a:ext cx="0" cy="0"/>
          <a:chOff x="0" y="0"/>
          <a:chExt cx="0" cy="0"/>
        </a:xfrm>
      </p:grpSpPr>
      <p:sp>
        <p:nvSpPr>
          <p:cNvPr id="136" name="Google Shape;136;p53"/>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7" name="Google Shape;137;p53"/>
          <p:cNvSpPr txBox="1"/>
          <p:nvPr>
            <p:ph idx="1" type="body"/>
          </p:nvPr>
        </p:nvSpPr>
        <p:spPr>
          <a:xfrm>
            <a:off x="6858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38" name="Google Shape;138;p53"/>
          <p:cNvSpPr txBox="1"/>
          <p:nvPr>
            <p:ph idx="2" type="body"/>
          </p:nvPr>
        </p:nvSpPr>
        <p:spPr>
          <a:xfrm>
            <a:off x="4363212" y="2057400"/>
            <a:ext cx="3465576"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39" name="Google Shape;139;p53"/>
          <p:cNvSpPr txBox="1"/>
          <p:nvPr>
            <p:ph idx="3" type="body"/>
          </p:nvPr>
        </p:nvSpPr>
        <p:spPr>
          <a:xfrm>
            <a:off x="80391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DESCRIPTION-SIDETEXT-GRADIENT">
  <p:cSld name="1_TITLE-DESCRIPTION-SIDETEXT-GRADIENT">
    <p:bg>
      <p:bgPr>
        <a:gradFill>
          <a:gsLst>
            <a:gs pos="0">
              <a:srgbClr val="562D7F"/>
            </a:gs>
            <a:gs pos="1000">
              <a:srgbClr val="562D7F"/>
            </a:gs>
            <a:gs pos="98000">
              <a:srgbClr val="00BCDE"/>
            </a:gs>
            <a:gs pos="100000">
              <a:srgbClr val="00BCDE"/>
            </a:gs>
          </a:gsLst>
          <a:lin ang="10800000" scaled="0"/>
        </a:gradFill>
      </p:bgPr>
    </p:bg>
    <p:spTree>
      <p:nvGrpSpPr>
        <p:cNvPr id="140" name="Shape 140"/>
        <p:cNvGrpSpPr/>
        <p:nvPr/>
      </p:nvGrpSpPr>
      <p:grpSpPr>
        <a:xfrm>
          <a:off x="0" y="0"/>
          <a:ext cx="0" cy="0"/>
          <a:chOff x="0" y="0"/>
          <a:chExt cx="0" cy="0"/>
        </a:xfrm>
      </p:grpSpPr>
      <p:sp>
        <p:nvSpPr>
          <p:cNvPr id="141" name="Google Shape;141;p54"/>
          <p:cNvSpPr txBox="1"/>
          <p:nvPr>
            <p:ph idx="1" type="body"/>
          </p:nvPr>
        </p:nvSpPr>
        <p:spPr>
          <a:xfrm>
            <a:off x="4381500" y="1382486"/>
            <a:ext cx="7124700" cy="4103914"/>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42" name="Google Shape;142;p54"/>
          <p:cNvSpPr txBox="1"/>
          <p:nvPr>
            <p:ph type="title"/>
          </p:nvPr>
        </p:nvSpPr>
        <p:spPr>
          <a:xfrm>
            <a:off x="685800" y="1382486"/>
            <a:ext cx="3467100" cy="1913709"/>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3" name="Google Shape;143;p54"/>
          <p:cNvSpPr txBox="1"/>
          <p:nvPr>
            <p:ph idx="2" type="body"/>
          </p:nvPr>
        </p:nvSpPr>
        <p:spPr>
          <a:xfrm>
            <a:off x="685800" y="3429001"/>
            <a:ext cx="3467100" cy="20574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PHOTO-LEFT-GRADIENT">
  <p:cSld name="1_PHOTO-LEFT-GRADIENT">
    <p:spTree>
      <p:nvGrpSpPr>
        <p:cNvPr id="144" name="Shape 144"/>
        <p:cNvGrpSpPr/>
        <p:nvPr/>
      </p:nvGrpSpPr>
      <p:grpSpPr>
        <a:xfrm>
          <a:off x="0" y="0"/>
          <a:ext cx="0" cy="0"/>
          <a:chOff x="0" y="0"/>
          <a:chExt cx="0" cy="0"/>
        </a:xfrm>
      </p:grpSpPr>
      <p:sp>
        <p:nvSpPr>
          <p:cNvPr id="145" name="Google Shape;145;p55"/>
          <p:cNvSpPr txBox="1"/>
          <p:nvPr>
            <p:ph idx="1" type="body"/>
          </p:nvPr>
        </p:nvSpPr>
        <p:spPr>
          <a:xfrm>
            <a:off x="6210300" y="2743200"/>
            <a:ext cx="5295900" cy="27432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46" name="Google Shape;146;p55"/>
          <p:cNvSpPr txBox="1"/>
          <p:nvPr>
            <p:ph type="title"/>
          </p:nvPr>
        </p:nvSpPr>
        <p:spPr>
          <a:xfrm>
            <a:off x="6210300" y="1371601"/>
            <a:ext cx="5295900" cy="1371600"/>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7" name="Google Shape;147;p55"/>
          <p:cNvSpPr/>
          <p:nvPr>
            <p:ph idx="2" type="pic"/>
          </p:nvPr>
        </p:nvSpPr>
        <p:spPr>
          <a:xfrm>
            <a:off x="0" y="0"/>
            <a:ext cx="52959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Open Sans"/>
                <a:ea typeface="Open Sans"/>
                <a:cs typeface="Open Sans"/>
                <a:sym typeface="Open Sans"/>
              </a:defRPr>
            </a:lvl1pPr>
            <a:lvl2pPr lvl="1"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lvl="2"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lvl="3"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lvl="4"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TIMELINE-DARK">
  <p:cSld name="TITLE-TIMELINE-DARK">
    <p:bg>
      <p:bgPr>
        <a:gradFill>
          <a:gsLst>
            <a:gs pos="0">
              <a:srgbClr val="562D7F"/>
            </a:gs>
            <a:gs pos="1000">
              <a:srgbClr val="562D7F"/>
            </a:gs>
            <a:gs pos="98000">
              <a:srgbClr val="00BCDE"/>
            </a:gs>
            <a:gs pos="100000">
              <a:srgbClr val="00BCDE"/>
            </a:gs>
          </a:gsLst>
          <a:lin ang="10800000" scaled="0"/>
        </a:gradFill>
      </p:bgPr>
    </p:bg>
    <p:spTree>
      <p:nvGrpSpPr>
        <p:cNvPr id="148" name="Shape 148"/>
        <p:cNvGrpSpPr/>
        <p:nvPr/>
      </p:nvGrpSpPr>
      <p:grpSpPr>
        <a:xfrm>
          <a:off x="0" y="0"/>
          <a:ext cx="0" cy="0"/>
          <a:chOff x="0" y="0"/>
          <a:chExt cx="0" cy="0"/>
        </a:xfrm>
      </p:grpSpPr>
      <p:sp>
        <p:nvSpPr>
          <p:cNvPr id="149" name="Google Shape;149;p56"/>
          <p:cNvSpPr txBox="1"/>
          <p:nvPr>
            <p:ph idx="1" type="body"/>
          </p:nvPr>
        </p:nvSpPr>
        <p:spPr>
          <a:xfrm>
            <a:off x="685800" y="2057400"/>
            <a:ext cx="1466850" cy="809897"/>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50" name="Google Shape;150;p56"/>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cxnSp>
        <p:nvCxnSpPr>
          <p:cNvPr id="151" name="Google Shape;151;p56"/>
          <p:cNvCxnSpPr/>
          <p:nvPr/>
        </p:nvCxnSpPr>
        <p:spPr>
          <a:xfrm>
            <a:off x="-28575" y="2743200"/>
            <a:ext cx="12252960" cy="0"/>
          </a:xfrm>
          <a:prstGeom prst="straightConnector1">
            <a:avLst/>
          </a:prstGeom>
          <a:noFill/>
          <a:ln cap="flat" cmpd="sng" w="19050">
            <a:solidFill>
              <a:schemeClr val="lt1"/>
            </a:solidFill>
            <a:prstDash val="solid"/>
            <a:miter lim="800000"/>
            <a:headEnd len="sm" w="sm" type="none"/>
            <a:tailEnd len="sm" w="sm" type="none"/>
          </a:ln>
        </p:spPr>
      </p:cxnSp>
      <p:sp>
        <p:nvSpPr>
          <p:cNvPr id="152" name="Google Shape;152;p56"/>
          <p:cNvSpPr/>
          <p:nvPr/>
        </p:nvSpPr>
        <p:spPr>
          <a:xfrm>
            <a:off x="617220" y="2674620"/>
            <a:ext cx="137160" cy="13716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Open Sans"/>
              <a:ea typeface="Open Sans"/>
              <a:cs typeface="Open Sans"/>
              <a:sym typeface="Open Sans"/>
            </a:endParaRPr>
          </a:p>
        </p:txBody>
      </p:sp>
      <p:sp>
        <p:nvSpPr>
          <p:cNvPr id="153" name="Google Shape;153;p56"/>
          <p:cNvSpPr/>
          <p:nvPr/>
        </p:nvSpPr>
        <p:spPr>
          <a:xfrm>
            <a:off x="2827020" y="2674620"/>
            <a:ext cx="137160" cy="13716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Open Sans"/>
              <a:ea typeface="Open Sans"/>
              <a:cs typeface="Open Sans"/>
              <a:sym typeface="Open Sans"/>
            </a:endParaRPr>
          </a:p>
        </p:txBody>
      </p:sp>
      <p:sp>
        <p:nvSpPr>
          <p:cNvPr id="154" name="Google Shape;154;p56"/>
          <p:cNvSpPr/>
          <p:nvPr/>
        </p:nvSpPr>
        <p:spPr>
          <a:xfrm>
            <a:off x="5036820" y="2674620"/>
            <a:ext cx="137160" cy="13716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Open Sans"/>
              <a:ea typeface="Open Sans"/>
              <a:cs typeface="Open Sans"/>
              <a:sym typeface="Open Sans"/>
            </a:endParaRPr>
          </a:p>
        </p:txBody>
      </p:sp>
      <p:sp>
        <p:nvSpPr>
          <p:cNvPr id="155" name="Google Shape;155;p56"/>
          <p:cNvSpPr/>
          <p:nvPr/>
        </p:nvSpPr>
        <p:spPr>
          <a:xfrm>
            <a:off x="7246620" y="2674620"/>
            <a:ext cx="137160" cy="13716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Open Sans"/>
              <a:ea typeface="Open Sans"/>
              <a:cs typeface="Open Sans"/>
              <a:sym typeface="Open Sans"/>
            </a:endParaRPr>
          </a:p>
        </p:txBody>
      </p:sp>
      <p:sp>
        <p:nvSpPr>
          <p:cNvPr id="156" name="Google Shape;156;p56"/>
          <p:cNvSpPr/>
          <p:nvPr/>
        </p:nvSpPr>
        <p:spPr>
          <a:xfrm>
            <a:off x="9456420" y="2674620"/>
            <a:ext cx="137160" cy="13716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Open Sans"/>
              <a:ea typeface="Open Sans"/>
              <a:cs typeface="Open Sans"/>
              <a:sym typeface="Open Sans"/>
            </a:endParaRPr>
          </a:p>
        </p:txBody>
      </p:sp>
      <p:sp>
        <p:nvSpPr>
          <p:cNvPr id="157" name="Google Shape;157;p56"/>
          <p:cNvSpPr txBox="1"/>
          <p:nvPr>
            <p:ph idx="2" type="body"/>
          </p:nvPr>
        </p:nvSpPr>
        <p:spPr>
          <a:xfrm>
            <a:off x="2895600" y="2057400"/>
            <a:ext cx="1466850" cy="809897"/>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58" name="Google Shape;158;p56"/>
          <p:cNvSpPr txBox="1"/>
          <p:nvPr>
            <p:ph idx="3" type="body"/>
          </p:nvPr>
        </p:nvSpPr>
        <p:spPr>
          <a:xfrm>
            <a:off x="5114925" y="2057400"/>
            <a:ext cx="1466850" cy="809897"/>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59" name="Google Shape;159;p56"/>
          <p:cNvSpPr txBox="1"/>
          <p:nvPr>
            <p:ph idx="4" type="body"/>
          </p:nvPr>
        </p:nvSpPr>
        <p:spPr>
          <a:xfrm>
            <a:off x="7315200" y="2057400"/>
            <a:ext cx="1466850" cy="809897"/>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60" name="Google Shape;160;p56"/>
          <p:cNvSpPr txBox="1"/>
          <p:nvPr>
            <p:ph idx="5" type="body"/>
          </p:nvPr>
        </p:nvSpPr>
        <p:spPr>
          <a:xfrm>
            <a:off x="9534525" y="2076450"/>
            <a:ext cx="1466850" cy="809897"/>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61" name="Google Shape;161;p56"/>
          <p:cNvSpPr txBox="1"/>
          <p:nvPr>
            <p:ph idx="6" type="body"/>
          </p:nvPr>
        </p:nvSpPr>
        <p:spPr>
          <a:xfrm>
            <a:off x="685800" y="3076575"/>
            <a:ext cx="1981200" cy="2276475"/>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62" name="Google Shape;162;p56"/>
          <p:cNvSpPr txBox="1"/>
          <p:nvPr>
            <p:ph idx="7" type="body"/>
          </p:nvPr>
        </p:nvSpPr>
        <p:spPr>
          <a:xfrm>
            <a:off x="2895600" y="3076575"/>
            <a:ext cx="1981200" cy="2276475"/>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63" name="Google Shape;163;p56"/>
          <p:cNvSpPr txBox="1"/>
          <p:nvPr>
            <p:ph idx="8" type="body"/>
          </p:nvPr>
        </p:nvSpPr>
        <p:spPr>
          <a:xfrm>
            <a:off x="5114925" y="3076574"/>
            <a:ext cx="1981200" cy="2276475"/>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64" name="Google Shape;164;p56"/>
          <p:cNvSpPr txBox="1"/>
          <p:nvPr>
            <p:ph idx="9" type="body"/>
          </p:nvPr>
        </p:nvSpPr>
        <p:spPr>
          <a:xfrm>
            <a:off x="7315200" y="3076575"/>
            <a:ext cx="1981200" cy="2276475"/>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65" name="Google Shape;165;p56"/>
          <p:cNvSpPr txBox="1"/>
          <p:nvPr>
            <p:ph idx="13" type="body"/>
          </p:nvPr>
        </p:nvSpPr>
        <p:spPr>
          <a:xfrm>
            <a:off x="9515475" y="3076574"/>
            <a:ext cx="1981200" cy="2276475"/>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166" name="Google Shape;166;p56"/>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EXT-ONE-COLUMN-DARK">
  <p:cSld name="4_TEXT-ONE-COLUMN-DARK">
    <p:bg>
      <p:bgPr>
        <a:gradFill>
          <a:gsLst>
            <a:gs pos="0">
              <a:srgbClr val="8F2585"/>
            </a:gs>
            <a:gs pos="100000">
              <a:srgbClr val="F26D26"/>
            </a:gs>
          </a:gsLst>
          <a:lin ang="10800000" scaled="0"/>
        </a:gradFill>
      </p:bgPr>
    </p:bg>
    <p:spTree>
      <p:nvGrpSpPr>
        <p:cNvPr id="22" name="Shape 22"/>
        <p:cNvGrpSpPr/>
        <p:nvPr/>
      </p:nvGrpSpPr>
      <p:grpSpPr>
        <a:xfrm>
          <a:off x="0" y="0"/>
          <a:ext cx="0" cy="0"/>
          <a:chOff x="0" y="0"/>
          <a:chExt cx="0" cy="0"/>
        </a:xfrm>
      </p:grpSpPr>
      <p:sp>
        <p:nvSpPr>
          <p:cNvPr id="23" name="Google Shape;23;p37"/>
          <p:cNvSpPr/>
          <p:nvPr/>
        </p:nvSpPr>
        <p:spPr>
          <a:xfrm>
            <a:off x="0" y="1744980"/>
            <a:ext cx="12192000" cy="51130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24" name="Google Shape;24;p37"/>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37"/>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26" name="Google Shape;26;p37"/>
          <p:cNvPicPr preferRelativeResize="0"/>
          <p:nvPr/>
        </p:nvPicPr>
        <p:blipFill rotWithShape="1">
          <a:blip r:embed="rId2">
            <a:alphaModFix/>
          </a:blip>
          <a:srcRect b="0" l="0" r="0" t="0"/>
          <a:stretch/>
        </p:blipFill>
        <p:spPr>
          <a:xfrm>
            <a:off x="9961750" y="5906728"/>
            <a:ext cx="1541845" cy="26547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FOR ICONS">
  <p:cSld name="1_FOR ICONS">
    <p:bg>
      <p:bgPr>
        <a:solidFill>
          <a:schemeClr val="dk1"/>
        </a:solidFill>
      </p:bgPr>
    </p:bg>
    <p:spTree>
      <p:nvGrpSpPr>
        <p:cNvPr id="27" name="Shape 27"/>
        <p:cNvGrpSpPr/>
        <p:nvPr/>
      </p:nvGrpSpPr>
      <p:grpSpPr>
        <a:xfrm>
          <a:off x="0" y="0"/>
          <a:ext cx="0" cy="0"/>
          <a:chOff x="0" y="0"/>
          <a:chExt cx="0" cy="0"/>
        </a:xfrm>
      </p:grpSpPr>
      <p:sp>
        <p:nvSpPr>
          <p:cNvPr id="28" name="Google Shape;28;p38"/>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38"/>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CKGROUND_GRADIENT">
  <p:cSld name="BACKGROUND_GRADIENT">
    <p:bg>
      <p:bgPr>
        <a:gradFill>
          <a:gsLst>
            <a:gs pos="0">
              <a:srgbClr val="8F2585"/>
            </a:gs>
            <a:gs pos="100000">
              <a:srgbClr val="F26D26"/>
            </a:gs>
          </a:gsLst>
          <a:lin ang="10800000" scaled="0"/>
        </a:gradFill>
      </p:bgPr>
    </p:bg>
    <p:spTree>
      <p:nvGrpSpPr>
        <p:cNvPr id="30" name="Shape 30"/>
        <p:cNvGrpSpPr/>
        <p:nvPr/>
      </p:nvGrpSpPr>
      <p:grpSpPr>
        <a:xfrm>
          <a:off x="0" y="0"/>
          <a:ext cx="0" cy="0"/>
          <a:chOff x="0" y="0"/>
          <a:chExt cx="0" cy="0"/>
        </a:xfrm>
      </p:grpSpPr>
      <p:pic>
        <p:nvPicPr>
          <p:cNvPr id="31" name="Google Shape;31;p39"/>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TWO-COLUMNS-GRADIENT">
  <p:cSld name="TEXT-TWO-COLUMNS-GRADIENT">
    <p:bg>
      <p:bgPr>
        <a:gradFill>
          <a:gsLst>
            <a:gs pos="0">
              <a:srgbClr val="8F2585"/>
            </a:gs>
            <a:gs pos="100000">
              <a:srgbClr val="F26D26"/>
            </a:gs>
          </a:gsLst>
          <a:lin ang="10800000" scaled="0"/>
        </a:gradFill>
      </p:bgPr>
    </p:bg>
    <p:spTree>
      <p:nvGrpSpPr>
        <p:cNvPr id="32" name="Shape 32"/>
        <p:cNvGrpSpPr/>
        <p:nvPr/>
      </p:nvGrpSpPr>
      <p:grpSpPr>
        <a:xfrm>
          <a:off x="0" y="0"/>
          <a:ext cx="0" cy="0"/>
          <a:chOff x="0" y="0"/>
          <a:chExt cx="0" cy="0"/>
        </a:xfrm>
      </p:grpSpPr>
      <p:sp>
        <p:nvSpPr>
          <p:cNvPr id="33" name="Google Shape;33;p40"/>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4" name="Google Shape;34;p40"/>
          <p:cNvSpPr txBox="1"/>
          <p:nvPr>
            <p:ph idx="1" type="body"/>
          </p:nvPr>
        </p:nvSpPr>
        <p:spPr>
          <a:xfrm>
            <a:off x="685800" y="2057400"/>
            <a:ext cx="5174998"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35" name="Google Shape;35;p40"/>
          <p:cNvSpPr txBox="1"/>
          <p:nvPr>
            <p:ph idx="2" type="body"/>
          </p:nvPr>
        </p:nvSpPr>
        <p:spPr>
          <a:xfrm>
            <a:off x="6330696" y="2057400"/>
            <a:ext cx="5175504"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THREE-COLUMNS-GRADIENT">
  <p:cSld name="TEXT-THREE-COLUMNS-GRADIENT">
    <p:bg>
      <p:bgPr>
        <a:gradFill>
          <a:gsLst>
            <a:gs pos="0">
              <a:srgbClr val="8F2585"/>
            </a:gs>
            <a:gs pos="100000">
              <a:srgbClr val="F26D26"/>
            </a:gs>
          </a:gsLst>
          <a:lin ang="10800000" scaled="0"/>
        </a:gradFill>
      </p:bgPr>
    </p:bg>
    <p:spTree>
      <p:nvGrpSpPr>
        <p:cNvPr id="36" name="Shape 36"/>
        <p:cNvGrpSpPr/>
        <p:nvPr/>
      </p:nvGrpSpPr>
      <p:grpSpPr>
        <a:xfrm>
          <a:off x="0" y="0"/>
          <a:ext cx="0" cy="0"/>
          <a:chOff x="0" y="0"/>
          <a:chExt cx="0" cy="0"/>
        </a:xfrm>
      </p:grpSpPr>
      <p:sp>
        <p:nvSpPr>
          <p:cNvPr id="37" name="Google Shape;37;p41"/>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Google Shape;38;p41"/>
          <p:cNvSpPr txBox="1"/>
          <p:nvPr>
            <p:ph idx="1" type="body"/>
          </p:nvPr>
        </p:nvSpPr>
        <p:spPr>
          <a:xfrm>
            <a:off x="6858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39" name="Google Shape;39;p41"/>
          <p:cNvSpPr txBox="1"/>
          <p:nvPr>
            <p:ph idx="2" type="body"/>
          </p:nvPr>
        </p:nvSpPr>
        <p:spPr>
          <a:xfrm>
            <a:off x="4363212" y="2057400"/>
            <a:ext cx="3465576"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40" name="Google Shape;40;p41"/>
          <p:cNvSpPr txBox="1"/>
          <p:nvPr>
            <p:ph idx="3" type="body"/>
          </p:nvPr>
        </p:nvSpPr>
        <p:spPr>
          <a:xfrm>
            <a:off x="80391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DESCRIPTION-SIDETEXT-GRADIENT">
  <p:cSld name="TITLE-DESCRIPTION-SIDETEXT-GRADIENT">
    <p:bg>
      <p:bgPr>
        <a:gradFill>
          <a:gsLst>
            <a:gs pos="0">
              <a:srgbClr val="8F2585"/>
            </a:gs>
            <a:gs pos="100000">
              <a:srgbClr val="F26D26"/>
            </a:gs>
          </a:gsLst>
          <a:lin ang="10800000" scaled="0"/>
        </a:gradFill>
      </p:bgPr>
    </p:bg>
    <p:spTree>
      <p:nvGrpSpPr>
        <p:cNvPr id="41" name="Shape 41"/>
        <p:cNvGrpSpPr/>
        <p:nvPr/>
      </p:nvGrpSpPr>
      <p:grpSpPr>
        <a:xfrm>
          <a:off x="0" y="0"/>
          <a:ext cx="0" cy="0"/>
          <a:chOff x="0" y="0"/>
          <a:chExt cx="0" cy="0"/>
        </a:xfrm>
      </p:grpSpPr>
      <p:sp>
        <p:nvSpPr>
          <p:cNvPr id="42" name="Google Shape;42;p42"/>
          <p:cNvSpPr txBox="1"/>
          <p:nvPr>
            <p:ph idx="1" type="body"/>
          </p:nvPr>
        </p:nvSpPr>
        <p:spPr>
          <a:xfrm>
            <a:off x="4381500" y="1382486"/>
            <a:ext cx="7124700" cy="4103914"/>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43" name="Google Shape;43;p42"/>
          <p:cNvSpPr txBox="1"/>
          <p:nvPr>
            <p:ph type="title"/>
          </p:nvPr>
        </p:nvSpPr>
        <p:spPr>
          <a:xfrm>
            <a:off x="685800" y="1382486"/>
            <a:ext cx="3467100" cy="1913709"/>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42"/>
          <p:cNvSpPr txBox="1"/>
          <p:nvPr>
            <p:ph idx="2" type="body"/>
          </p:nvPr>
        </p:nvSpPr>
        <p:spPr>
          <a:xfrm>
            <a:off x="685800" y="3429001"/>
            <a:ext cx="3467100" cy="20574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1.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theme" Target="../theme/theme4.xml"/><Relationship Id="rId12" Type="http://schemas.openxmlformats.org/officeDocument/2006/relationships/slideLayout" Target="../slideLayouts/slideLayout34.xml"/><Relationship Id="rId1" Type="http://schemas.openxmlformats.org/officeDocument/2006/relationships/image" Target="../media/image1.png"/><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 name="Shape 9"/>
        <p:cNvGrpSpPr/>
        <p:nvPr/>
      </p:nvGrpSpPr>
      <p:grpSpPr>
        <a:xfrm>
          <a:off x="0" y="0"/>
          <a:ext cx="0" cy="0"/>
          <a:chOff x="0" y="0"/>
          <a:chExt cx="0" cy="0"/>
        </a:xfrm>
      </p:grpSpPr>
      <p:pic>
        <p:nvPicPr>
          <p:cNvPr id="10" name="Google Shape;10;p20"/>
          <p:cNvPicPr preferRelativeResize="0"/>
          <p:nvPr/>
        </p:nvPicPr>
        <p:blipFill rotWithShape="1">
          <a:blip r:embed="rId1">
            <a:alphaModFix/>
          </a:blip>
          <a:srcRect b="0" l="0" r="0" t="0"/>
          <a:stretch/>
        </p:blipFill>
        <p:spPr>
          <a:xfrm>
            <a:off x="9959145" y="5906728"/>
            <a:ext cx="1547055" cy="26547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6" name="Shape 56"/>
        <p:cNvGrpSpPr/>
        <p:nvPr/>
      </p:nvGrpSpPr>
      <p:grpSpPr>
        <a:xfrm>
          <a:off x="0" y="0"/>
          <a:ext cx="0" cy="0"/>
          <a:chOff x="0" y="0"/>
          <a:chExt cx="0" cy="0"/>
        </a:xfrm>
      </p:grpSpPr>
      <p:pic>
        <p:nvPicPr>
          <p:cNvPr id="57" name="Google Shape;57;p23"/>
          <p:cNvPicPr preferRelativeResize="0"/>
          <p:nvPr/>
        </p:nvPicPr>
        <p:blipFill rotWithShape="1">
          <a:blip r:embed="rId1">
            <a:alphaModFix/>
          </a:blip>
          <a:srcRect b="0" l="0" r="0" t="0"/>
          <a:stretch/>
        </p:blipFill>
        <p:spPr>
          <a:xfrm>
            <a:off x="9959145" y="5906728"/>
            <a:ext cx="1547055" cy="26547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08" name="Shape 108"/>
        <p:cNvGrpSpPr/>
        <p:nvPr/>
      </p:nvGrpSpPr>
      <p:grpSpPr>
        <a:xfrm>
          <a:off x="0" y="0"/>
          <a:ext cx="0" cy="0"/>
          <a:chOff x="0" y="0"/>
          <a:chExt cx="0" cy="0"/>
        </a:xfrm>
      </p:grpSpPr>
      <p:pic>
        <p:nvPicPr>
          <p:cNvPr id="109" name="Google Shape;109;p45"/>
          <p:cNvPicPr preferRelativeResize="0"/>
          <p:nvPr/>
        </p:nvPicPr>
        <p:blipFill rotWithShape="1">
          <a:blip r:embed="rId1">
            <a:alphaModFix/>
          </a:blip>
          <a:srcRect b="0" l="0" r="0" t="0"/>
          <a:stretch/>
        </p:blipFill>
        <p:spPr>
          <a:xfrm>
            <a:off x="9959145" y="5906728"/>
            <a:ext cx="1547055" cy="26547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omments" Target="../comments/comment1.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2000"/>
              <a:buNone/>
            </a:pPr>
            <a:r>
              <a:rPr lang="en-US"/>
              <a:t>by Ihor Dubas</a:t>
            </a:r>
            <a:endParaRPr/>
          </a:p>
        </p:txBody>
      </p:sp>
      <p:sp>
        <p:nvSpPr>
          <p:cNvPr id="173" name="Google Shape;173;p1"/>
          <p:cNvSpPr txBox="1"/>
          <p:nvPr>
            <p:ph type="title"/>
          </p:nvPr>
        </p:nvSpPr>
        <p:spPr>
          <a:xfrm>
            <a:off x="9525" y="0"/>
            <a:ext cx="12182475" cy="5863589"/>
          </a:xfrm>
          <a:prstGeom prst="rect">
            <a:avLst/>
          </a:prstGeom>
          <a:noFill/>
          <a:ln>
            <a:noFill/>
          </a:ln>
        </p:spPr>
        <p:txBody>
          <a:bodyPr anchorCtr="0" anchor="t" bIns="45700" lIns="91425" spcFirstLastPara="1" rIns="91425" wrap="square" tIns="45700">
            <a:noAutofit/>
          </a:bodyPr>
          <a:lstStyle/>
          <a:p>
            <a:pPr indent="0" lvl="0" marL="0" rtl="0" algn="l">
              <a:lnSpc>
                <a:spcPct val="152777"/>
              </a:lnSpc>
              <a:spcBef>
                <a:spcPts val="0"/>
              </a:spcBef>
              <a:spcAft>
                <a:spcPts val="0"/>
              </a:spcAft>
              <a:buClr>
                <a:schemeClr val="lt1"/>
              </a:buClr>
              <a:buSzPts val="7200"/>
              <a:buFont typeface="Proxima Nova Extrabold"/>
              <a:buNone/>
            </a:pPr>
            <a:r>
              <a:rPr lang="en-US" sz="5000"/>
              <a:t>"THIS" KEYWORD, FUNCTIONS CALL/APPLY/BIND, "THIS" IN ARROW FUNCTIONS</a:t>
            </a:r>
            <a:endParaRPr sz="5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10"/>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call() with arguments</a:t>
            </a:r>
            <a:br>
              <a:rPr lang="en-US"/>
            </a:br>
            <a:r>
              <a:rPr lang="en-US"/>
              <a:t> </a:t>
            </a:r>
            <a:endParaRPr/>
          </a:p>
        </p:txBody>
      </p:sp>
      <p:pic>
        <p:nvPicPr>
          <p:cNvPr id="235" name="Google Shape;235;p10"/>
          <p:cNvPicPr preferRelativeResize="0"/>
          <p:nvPr/>
        </p:nvPicPr>
        <p:blipFill rotWithShape="1">
          <a:blip r:embed="rId3">
            <a:alphaModFix/>
          </a:blip>
          <a:srcRect b="0" l="0" r="0" t="0"/>
          <a:stretch/>
        </p:blipFill>
        <p:spPr>
          <a:xfrm>
            <a:off x="2597749" y="2346053"/>
            <a:ext cx="6996502" cy="228170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11"/>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apply()</a:t>
            </a:r>
            <a:endParaRPr/>
          </a:p>
        </p:txBody>
      </p:sp>
      <p:sp>
        <p:nvSpPr>
          <p:cNvPr id="241" name="Google Shape;241;p11"/>
          <p:cNvSpPr txBox="1"/>
          <p:nvPr>
            <p:ph idx="1" type="body"/>
          </p:nvPr>
        </p:nvSpPr>
        <p:spPr>
          <a:xfrm>
            <a:off x="875370" y="1667107"/>
            <a:ext cx="5068230" cy="563137"/>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000"/>
              <a:buNone/>
            </a:pPr>
            <a:r>
              <a:rPr lang="en-US"/>
              <a:t>The apply() method is similar to the call() method</a:t>
            </a:r>
            <a:endParaRPr/>
          </a:p>
        </p:txBody>
      </p:sp>
      <p:pic>
        <p:nvPicPr>
          <p:cNvPr id="242" name="Google Shape;242;p11"/>
          <p:cNvPicPr preferRelativeResize="0"/>
          <p:nvPr/>
        </p:nvPicPr>
        <p:blipFill rotWithShape="1">
          <a:blip r:embed="rId3">
            <a:alphaModFix/>
          </a:blip>
          <a:srcRect b="0" l="0" r="0" t="0"/>
          <a:stretch/>
        </p:blipFill>
        <p:spPr>
          <a:xfrm>
            <a:off x="3738562" y="2639587"/>
            <a:ext cx="4714875" cy="2247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12"/>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apply() with arguments</a:t>
            </a:r>
            <a:endParaRPr/>
          </a:p>
        </p:txBody>
      </p:sp>
      <p:pic>
        <p:nvPicPr>
          <p:cNvPr id="248" name="Google Shape;248;p12"/>
          <p:cNvPicPr preferRelativeResize="0"/>
          <p:nvPr/>
        </p:nvPicPr>
        <p:blipFill rotWithShape="1">
          <a:blip r:embed="rId3">
            <a:alphaModFix/>
          </a:blip>
          <a:srcRect b="0" l="0" r="0" t="0"/>
          <a:stretch/>
        </p:blipFill>
        <p:spPr>
          <a:xfrm>
            <a:off x="2986087" y="2405062"/>
            <a:ext cx="6547576" cy="215578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13"/>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The difference between call() and apply()</a:t>
            </a:r>
            <a:endParaRPr/>
          </a:p>
        </p:txBody>
      </p:sp>
      <p:sp>
        <p:nvSpPr>
          <p:cNvPr id="254" name="Google Shape;254;p13"/>
          <p:cNvSpPr txBox="1"/>
          <p:nvPr>
            <p:ph idx="1" type="body"/>
          </p:nvPr>
        </p:nvSpPr>
        <p:spPr>
          <a:xfrm>
            <a:off x="1098395" y="1644805"/>
            <a:ext cx="10820400" cy="34290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000"/>
              <a:buNone/>
            </a:pPr>
            <a:r>
              <a:rPr lang="en-US"/>
              <a:t>The difference is:</a:t>
            </a:r>
            <a:endParaRPr/>
          </a:p>
          <a:p>
            <a:pPr indent="0" lvl="0" marL="0" rtl="0" algn="l">
              <a:lnSpc>
                <a:spcPct val="100000"/>
              </a:lnSpc>
              <a:spcBef>
                <a:spcPts val="1000"/>
              </a:spcBef>
              <a:spcAft>
                <a:spcPts val="0"/>
              </a:spcAft>
              <a:buClr>
                <a:schemeClr val="lt1"/>
              </a:buClr>
              <a:buSzPts val="2000"/>
              <a:buNone/>
            </a:pPr>
            <a:r>
              <a:t/>
            </a:r>
            <a:endParaRPr/>
          </a:p>
          <a:p>
            <a:pPr indent="-342900" lvl="0" marL="342900" rtl="0" algn="l">
              <a:lnSpc>
                <a:spcPct val="100000"/>
              </a:lnSpc>
              <a:spcBef>
                <a:spcPts val="1000"/>
              </a:spcBef>
              <a:spcAft>
                <a:spcPts val="0"/>
              </a:spcAft>
              <a:buClr>
                <a:schemeClr val="lt1"/>
              </a:buClr>
              <a:buSzPts val="2000"/>
              <a:buFont typeface="Arial"/>
              <a:buChar char="•"/>
            </a:pPr>
            <a:r>
              <a:rPr lang="en-US"/>
              <a:t>The call() method takes arguments separately.</a:t>
            </a:r>
            <a:endParaRPr/>
          </a:p>
          <a:p>
            <a:pPr indent="-215900" lvl="0" marL="342900" rtl="0" algn="l">
              <a:lnSpc>
                <a:spcPct val="100000"/>
              </a:lnSpc>
              <a:spcBef>
                <a:spcPts val="1000"/>
              </a:spcBef>
              <a:spcAft>
                <a:spcPts val="0"/>
              </a:spcAft>
              <a:buClr>
                <a:schemeClr val="lt1"/>
              </a:buClr>
              <a:buSzPts val="2000"/>
              <a:buFont typeface="Arial"/>
              <a:buNone/>
            </a:pPr>
            <a:r>
              <a:t/>
            </a:r>
            <a:endParaRPr/>
          </a:p>
          <a:p>
            <a:pPr indent="-342900" lvl="0" marL="342900" rtl="0" algn="l">
              <a:lnSpc>
                <a:spcPct val="100000"/>
              </a:lnSpc>
              <a:spcBef>
                <a:spcPts val="1000"/>
              </a:spcBef>
              <a:spcAft>
                <a:spcPts val="0"/>
              </a:spcAft>
              <a:buClr>
                <a:schemeClr val="lt1"/>
              </a:buClr>
              <a:buSzPts val="2000"/>
              <a:buFont typeface="Arial"/>
              <a:buChar char="•"/>
            </a:pPr>
            <a:r>
              <a:rPr lang="en-US"/>
              <a:t>The apply() method takes arguments as an array.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14"/>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bind()</a:t>
            </a:r>
            <a:endParaRPr/>
          </a:p>
        </p:txBody>
      </p:sp>
      <p:sp>
        <p:nvSpPr>
          <p:cNvPr id="260" name="Google Shape;260;p14"/>
          <p:cNvSpPr txBox="1"/>
          <p:nvPr>
            <p:ph idx="1" type="body"/>
          </p:nvPr>
        </p:nvSpPr>
        <p:spPr>
          <a:xfrm>
            <a:off x="1070517" y="1522142"/>
            <a:ext cx="10820400" cy="34290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000"/>
              <a:buNone/>
            </a:pPr>
            <a:r>
              <a:rPr lang="en-US"/>
              <a:t>Basic bind syntax:</a:t>
            </a:r>
            <a:endParaRPr/>
          </a:p>
          <a:p>
            <a:pPr indent="0" lvl="0" marL="0" rtl="0" algn="l">
              <a:lnSpc>
                <a:spcPct val="100000"/>
              </a:lnSpc>
              <a:spcBef>
                <a:spcPts val="1000"/>
              </a:spcBef>
              <a:spcAft>
                <a:spcPts val="0"/>
              </a:spcAft>
              <a:buClr>
                <a:schemeClr val="lt1"/>
              </a:buClr>
              <a:buSzPts val="2000"/>
              <a:buNone/>
            </a:pPr>
            <a:r>
              <a:t/>
            </a:r>
            <a:endParaRPr/>
          </a:p>
          <a:p>
            <a:pPr indent="0" lvl="0" marL="0" rtl="0" algn="l">
              <a:lnSpc>
                <a:spcPct val="100000"/>
              </a:lnSpc>
              <a:spcBef>
                <a:spcPts val="1000"/>
              </a:spcBef>
              <a:spcAft>
                <a:spcPts val="0"/>
              </a:spcAft>
              <a:buClr>
                <a:schemeClr val="lt1"/>
              </a:buClr>
              <a:buSzPts val="2000"/>
              <a:buNone/>
            </a:pPr>
            <a:r>
              <a:t/>
            </a:r>
            <a:endParaRPr/>
          </a:p>
          <a:p>
            <a:pPr indent="0" lvl="0" marL="0" rtl="0" algn="l">
              <a:lnSpc>
                <a:spcPct val="100000"/>
              </a:lnSpc>
              <a:spcBef>
                <a:spcPts val="1000"/>
              </a:spcBef>
              <a:spcAft>
                <a:spcPts val="0"/>
              </a:spcAft>
              <a:buClr>
                <a:schemeClr val="lt1"/>
              </a:buClr>
              <a:buSzPts val="2000"/>
              <a:buNone/>
            </a:pPr>
            <a:r>
              <a:rPr lang="en-US"/>
              <a:t>a boundFunc call is similar to a func call with a fixed this.</a:t>
            </a:r>
            <a:endParaRPr/>
          </a:p>
        </p:txBody>
      </p:sp>
      <p:pic>
        <p:nvPicPr>
          <p:cNvPr id="261" name="Google Shape;261;p14"/>
          <p:cNvPicPr preferRelativeResize="0"/>
          <p:nvPr/>
        </p:nvPicPr>
        <p:blipFill rotWithShape="1">
          <a:blip r:embed="rId3">
            <a:alphaModFix/>
          </a:blip>
          <a:srcRect b="0" l="0" r="0" t="0"/>
          <a:stretch/>
        </p:blipFill>
        <p:spPr>
          <a:xfrm>
            <a:off x="1070517" y="2172629"/>
            <a:ext cx="3048000" cy="304800"/>
          </a:xfrm>
          <a:prstGeom prst="rect">
            <a:avLst/>
          </a:prstGeom>
          <a:noFill/>
          <a:ln>
            <a:noFill/>
          </a:ln>
        </p:spPr>
      </p:pic>
      <p:pic>
        <p:nvPicPr>
          <p:cNvPr id="262" name="Google Shape;262;p14"/>
          <p:cNvPicPr preferRelativeResize="0"/>
          <p:nvPr/>
        </p:nvPicPr>
        <p:blipFill rotWithShape="1">
          <a:blip r:embed="rId4">
            <a:alphaModFix/>
          </a:blip>
          <a:srcRect b="0" l="0" r="0" t="0"/>
          <a:stretch/>
        </p:blipFill>
        <p:spPr>
          <a:xfrm>
            <a:off x="4786312" y="3931967"/>
            <a:ext cx="2619375" cy="2038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15"/>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b="1" lang="en-US"/>
              <a:t>bindAll()</a:t>
            </a:r>
            <a:endParaRPr/>
          </a:p>
        </p:txBody>
      </p:sp>
      <p:sp>
        <p:nvSpPr>
          <p:cNvPr id="268" name="Google Shape;268;p15"/>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000"/>
              <a:buNone/>
            </a:pPr>
            <a:r>
              <a:rPr lang="en-US"/>
              <a:t>If the object has many methods and we plan to actively pass them, then you can bind the context for them all in the loop:</a:t>
            </a:r>
            <a:endParaRPr/>
          </a:p>
          <a:p>
            <a:pPr indent="0" lvl="0" marL="0" rtl="0" algn="l">
              <a:lnSpc>
                <a:spcPct val="100000"/>
              </a:lnSpc>
              <a:spcBef>
                <a:spcPts val="1000"/>
              </a:spcBef>
              <a:spcAft>
                <a:spcPts val="0"/>
              </a:spcAft>
              <a:buClr>
                <a:schemeClr val="lt1"/>
              </a:buClr>
              <a:buSzPts val="2000"/>
              <a:buNone/>
            </a:pPr>
            <a:r>
              <a:t/>
            </a:r>
            <a:endParaRPr/>
          </a:p>
          <a:p>
            <a:pPr indent="0" lvl="0" marL="0" rtl="0" algn="l">
              <a:lnSpc>
                <a:spcPct val="100000"/>
              </a:lnSpc>
              <a:spcBef>
                <a:spcPts val="1000"/>
              </a:spcBef>
              <a:spcAft>
                <a:spcPts val="0"/>
              </a:spcAft>
              <a:buClr>
                <a:schemeClr val="lt1"/>
              </a:buClr>
              <a:buSzPts val="2000"/>
              <a:buNone/>
            </a:pPr>
            <a:r>
              <a:t/>
            </a:r>
            <a:endParaRPr/>
          </a:p>
          <a:p>
            <a:pPr indent="0" lvl="0" marL="0" rtl="0" algn="l">
              <a:lnSpc>
                <a:spcPct val="100000"/>
              </a:lnSpc>
              <a:spcBef>
                <a:spcPts val="1000"/>
              </a:spcBef>
              <a:spcAft>
                <a:spcPts val="0"/>
              </a:spcAft>
              <a:buClr>
                <a:schemeClr val="lt1"/>
              </a:buClr>
              <a:buSzPts val="2000"/>
              <a:buNone/>
            </a:pPr>
            <a:r>
              <a:t/>
            </a:r>
            <a:endParaRPr/>
          </a:p>
          <a:p>
            <a:pPr indent="0" lvl="0" marL="0" rtl="0" algn="l">
              <a:lnSpc>
                <a:spcPct val="100000"/>
              </a:lnSpc>
              <a:spcBef>
                <a:spcPts val="1000"/>
              </a:spcBef>
              <a:spcAft>
                <a:spcPts val="0"/>
              </a:spcAft>
              <a:buClr>
                <a:schemeClr val="lt1"/>
              </a:buClr>
              <a:buSzPts val="2000"/>
              <a:buNone/>
            </a:pPr>
            <a:r>
              <a:t/>
            </a:r>
            <a:endParaRPr/>
          </a:p>
          <a:p>
            <a:pPr indent="0" lvl="0" marL="0" rtl="0" algn="l">
              <a:lnSpc>
                <a:spcPct val="100000"/>
              </a:lnSpc>
              <a:spcBef>
                <a:spcPts val="1000"/>
              </a:spcBef>
              <a:spcAft>
                <a:spcPts val="0"/>
              </a:spcAft>
              <a:buClr>
                <a:schemeClr val="lt1"/>
              </a:buClr>
              <a:buSzPts val="2000"/>
              <a:buNone/>
            </a:pPr>
            <a:r>
              <a:rPr lang="en-US"/>
              <a:t>Some JS libraries provide built-in functions for convenient mass context binding, such as </a:t>
            </a:r>
            <a:r>
              <a:rPr lang="en-US">
                <a:solidFill>
                  <a:srgbClr val="FFFF00"/>
                </a:solidFill>
              </a:rPr>
              <a:t>_.bindAll (obj) </a:t>
            </a:r>
            <a:r>
              <a:rPr lang="en-US"/>
              <a:t>in lodash.</a:t>
            </a:r>
            <a:endParaRPr/>
          </a:p>
        </p:txBody>
      </p:sp>
      <p:pic>
        <p:nvPicPr>
          <p:cNvPr id="269" name="Google Shape;269;p15"/>
          <p:cNvPicPr preferRelativeResize="0"/>
          <p:nvPr/>
        </p:nvPicPr>
        <p:blipFill rotWithShape="1">
          <a:blip r:embed="rId3">
            <a:alphaModFix/>
          </a:blip>
          <a:srcRect b="0" l="0" r="0" t="0"/>
          <a:stretch/>
        </p:blipFill>
        <p:spPr>
          <a:xfrm>
            <a:off x="4376737" y="2819400"/>
            <a:ext cx="3438525" cy="1219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16"/>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this in arrow functions</a:t>
            </a:r>
            <a:endParaRPr/>
          </a:p>
        </p:txBody>
      </p:sp>
      <p:sp>
        <p:nvSpPr>
          <p:cNvPr id="275" name="Google Shape;275;p16"/>
          <p:cNvSpPr txBox="1"/>
          <p:nvPr>
            <p:ph idx="1" type="body"/>
          </p:nvPr>
        </p:nvSpPr>
        <p:spPr>
          <a:xfrm>
            <a:off x="1165303" y="1745166"/>
            <a:ext cx="10820400" cy="34290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000"/>
              <a:buNone/>
            </a:pPr>
            <a:r>
              <a:rPr lang="en-US"/>
              <a:t>Arrow functions do not have this. If this is accessed, its value is taken externally.</a:t>
            </a:r>
            <a:endParaRPr/>
          </a:p>
          <a:p>
            <a:pPr indent="0" lvl="0" marL="0" rtl="0" algn="l">
              <a:lnSpc>
                <a:spcPct val="100000"/>
              </a:lnSpc>
              <a:spcBef>
                <a:spcPts val="1000"/>
              </a:spcBef>
              <a:spcAft>
                <a:spcPts val="0"/>
              </a:spcAft>
              <a:buClr>
                <a:schemeClr val="lt1"/>
              </a:buClr>
              <a:buSzPts val="2000"/>
              <a:buNone/>
            </a:pPr>
            <a:r>
              <a:rPr lang="en-US"/>
              <a:t>For example, we can use this to iterate inside an object method:</a:t>
            </a:r>
            <a:endParaRPr/>
          </a:p>
        </p:txBody>
      </p:sp>
      <p:pic>
        <p:nvPicPr>
          <p:cNvPr id="276" name="Google Shape;276;p16"/>
          <p:cNvPicPr preferRelativeResize="0"/>
          <p:nvPr/>
        </p:nvPicPr>
        <p:blipFill rotWithShape="1">
          <a:blip r:embed="rId3">
            <a:alphaModFix/>
          </a:blip>
          <a:srcRect b="0" l="0" r="0" t="0"/>
          <a:stretch/>
        </p:blipFill>
        <p:spPr>
          <a:xfrm>
            <a:off x="3848100" y="3459666"/>
            <a:ext cx="4495800" cy="2647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17"/>
          <p:cNvSpPr txBox="1"/>
          <p:nvPr>
            <p:ph idx="1" type="body"/>
          </p:nvPr>
        </p:nvSpPr>
        <p:spPr>
          <a:xfrm>
            <a:off x="797312" y="942278"/>
            <a:ext cx="10820400" cy="34290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000"/>
              <a:buNone/>
            </a:pPr>
            <a:r>
              <a:rPr lang="en-US"/>
              <a:t>If we used the "normal" function, there would be an error:</a:t>
            </a:r>
            <a:endParaRPr/>
          </a:p>
        </p:txBody>
      </p:sp>
      <p:pic>
        <p:nvPicPr>
          <p:cNvPr id="282" name="Google Shape;282;p17"/>
          <p:cNvPicPr preferRelativeResize="0"/>
          <p:nvPr/>
        </p:nvPicPr>
        <p:blipFill rotWithShape="1">
          <a:blip r:embed="rId3">
            <a:alphaModFix/>
          </a:blip>
          <a:srcRect b="0" l="0" r="0" t="0"/>
          <a:stretch/>
        </p:blipFill>
        <p:spPr>
          <a:xfrm>
            <a:off x="3562350" y="1962150"/>
            <a:ext cx="5067300" cy="2933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18"/>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Arrow Functions VS bind</a:t>
            </a:r>
            <a:endParaRPr/>
          </a:p>
        </p:txBody>
      </p:sp>
      <p:sp>
        <p:nvSpPr>
          <p:cNvPr id="288" name="Google Shape;288;p18"/>
          <p:cNvSpPr txBox="1"/>
          <p:nvPr>
            <p:ph idx="1" type="body"/>
          </p:nvPr>
        </p:nvSpPr>
        <p:spPr>
          <a:xfrm>
            <a:off x="1020337" y="1990493"/>
            <a:ext cx="10820400" cy="34290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000"/>
              <a:buNone/>
            </a:pPr>
            <a:r>
              <a:rPr lang="en-US"/>
              <a:t>There is a subtle difference between the arrow function =&gt; and the regular function called with .bind (this):</a:t>
            </a:r>
            <a:endParaRPr/>
          </a:p>
          <a:p>
            <a:pPr indent="0" lvl="0" marL="0" rtl="0" algn="l">
              <a:lnSpc>
                <a:spcPct val="100000"/>
              </a:lnSpc>
              <a:spcBef>
                <a:spcPts val="1000"/>
              </a:spcBef>
              <a:spcAft>
                <a:spcPts val="0"/>
              </a:spcAft>
              <a:buClr>
                <a:schemeClr val="lt1"/>
              </a:buClr>
              <a:buSzPts val="2000"/>
              <a:buNone/>
            </a:pPr>
            <a:r>
              <a:t/>
            </a:r>
            <a:endParaRPr/>
          </a:p>
          <a:p>
            <a:pPr indent="-342900" lvl="0" marL="342900" rtl="0" algn="l">
              <a:lnSpc>
                <a:spcPct val="100000"/>
              </a:lnSpc>
              <a:spcBef>
                <a:spcPts val="1000"/>
              </a:spcBef>
              <a:spcAft>
                <a:spcPts val="0"/>
              </a:spcAft>
              <a:buClr>
                <a:schemeClr val="lt1"/>
              </a:buClr>
              <a:buSzPts val="2000"/>
              <a:buFont typeface="Arial"/>
              <a:buChar char="•"/>
            </a:pPr>
            <a:r>
              <a:rPr lang="en-US"/>
              <a:t>.bind (this) creates a “linked version” of the function.</a:t>
            </a:r>
            <a:endParaRPr/>
          </a:p>
          <a:p>
            <a:pPr indent="-342900" lvl="0" marL="342900" rtl="0" algn="l">
              <a:lnSpc>
                <a:spcPct val="100000"/>
              </a:lnSpc>
              <a:spcBef>
                <a:spcPts val="1000"/>
              </a:spcBef>
              <a:spcAft>
                <a:spcPts val="0"/>
              </a:spcAft>
              <a:buClr>
                <a:schemeClr val="lt1"/>
              </a:buClr>
              <a:buSzPts val="2000"/>
              <a:buFont typeface="Arial"/>
              <a:buChar char="•"/>
            </a:pPr>
            <a:r>
              <a:rPr lang="en-US"/>
              <a:t>Arrow =&gt; does not bind anything. The function simply does not have this. When this value is received, it, like a regular variable, is taken from the external lexical environment.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pic>
        <p:nvPicPr>
          <p:cNvPr id="293" name="Google Shape;293;p19"/>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This</a:t>
            </a:r>
            <a:endParaRPr/>
          </a:p>
        </p:txBody>
      </p:sp>
      <p:sp>
        <p:nvSpPr>
          <p:cNvPr id="179" name="Google Shape;179;p2"/>
          <p:cNvSpPr txBox="1"/>
          <p:nvPr>
            <p:ph idx="1" type="body"/>
          </p:nvPr>
        </p:nvSpPr>
        <p:spPr>
          <a:xfrm>
            <a:off x="685800" y="1806498"/>
            <a:ext cx="5982629" cy="3672887"/>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000"/>
              <a:buNone/>
            </a:pPr>
            <a:r>
              <a:rPr lang="en-US"/>
              <a:t>This is a keyword used in JavaScript that has a special meaning, depending on the context in which it is used.</a:t>
            </a:r>
            <a:endParaRPr/>
          </a:p>
          <a:p>
            <a:pPr indent="0" lvl="0" marL="0" rtl="0" algn="l">
              <a:lnSpc>
                <a:spcPct val="100000"/>
              </a:lnSpc>
              <a:spcBef>
                <a:spcPts val="1000"/>
              </a:spcBef>
              <a:spcAft>
                <a:spcPts val="0"/>
              </a:spcAft>
              <a:buClr>
                <a:schemeClr val="lt1"/>
              </a:buClr>
              <a:buSzPts val="2000"/>
              <a:buNone/>
            </a:pPr>
            <a:r>
              <a:t/>
            </a:r>
            <a:endParaRPr/>
          </a:p>
          <a:p>
            <a:pPr indent="0" lvl="0" marL="0" rtl="0" algn="l">
              <a:lnSpc>
                <a:spcPct val="100000"/>
              </a:lnSpc>
              <a:spcBef>
                <a:spcPts val="1000"/>
              </a:spcBef>
              <a:spcAft>
                <a:spcPts val="0"/>
              </a:spcAft>
              <a:buClr>
                <a:schemeClr val="lt1"/>
              </a:buClr>
              <a:buSzPts val="2000"/>
              <a:buNone/>
            </a:pPr>
            <a:r>
              <a:rPr lang="en-US"/>
              <a:t>The reason this causes so much confusion for newbies is that the context of this changes depending on its use.</a:t>
            </a:r>
            <a:endParaRPr/>
          </a:p>
          <a:p>
            <a:pPr indent="0" lvl="0" marL="0" rtl="0" algn="l">
              <a:lnSpc>
                <a:spcPct val="100000"/>
              </a:lnSpc>
              <a:spcBef>
                <a:spcPts val="1000"/>
              </a:spcBef>
              <a:spcAft>
                <a:spcPts val="0"/>
              </a:spcAft>
              <a:buClr>
                <a:schemeClr val="lt1"/>
              </a:buClr>
              <a:buSzPts val="2000"/>
              <a:buNone/>
            </a:pPr>
            <a:r>
              <a:t/>
            </a:r>
            <a:endParaRPr/>
          </a:p>
          <a:p>
            <a:pPr indent="0" lvl="0" marL="0" rtl="0" algn="l">
              <a:lnSpc>
                <a:spcPct val="100000"/>
              </a:lnSpc>
              <a:spcBef>
                <a:spcPts val="1000"/>
              </a:spcBef>
              <a:spcAft>
                <a:spcPts val="0"/>
              </a:spcAft>
              <a:buClr>
                <a:schemeClr val="lt1"/>
              </a:buClr>
              <a:buSzPts val="2000"/>
              <a:buNone/>
            </a:pPr>
            <a:r>
              <a:rPr lang="en-US"/>
              <a:t>Context is always the value of the this keyword, which refers to an object that "owns" the code that is currently executing. However, the context that relates to this is not the same as the execution context.</a:t>
            </a:r>
            <a:endParaRPr/>
          </a:p>
        </p:txBody>
      </p:sp>
      <p:pic>
        <p:nvPicPr>
          <p:cNvPr descr="https://habrastorage.org/webt/q7/xd/zy/q7xdzywyxtydoitwvsnkg18opaq.png" id="180" name="Google Shape;180;p2"/>
          <p:cNvPicPr preferRelativeResize="0"/>
          <p:nvPr/>
        </p:nvPicPr>
        <p:blipFill rotWithShape="1">
          <a:blip r:embed="rId3">
            <a:alphaModFix/>
          </a:blip>
          <a:srcRect b="0" l="0" r="0" t="0"/>
          <a:stretch/>
        </p:blipFill>
        <p:spPr>
          <a:xfrm>
            <a:off x="6994972" y="2766060"/>
            <a:ext cx="4511228" cy="200691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This points to a window object</a:t>
            </a:r>
            <a:endParaRPr/>
          </a:p>
        </p:txBody>
      </p:sp>
      <p:sp>
        <p:nvSpPr>
          <p:cNvPr id="186" name="Google Shape;186;p3"/>
          <p:cNvSpPr txBox="1"/>
          <p:nvPr>
            <p:ph idx="1" type="body"/>
          </p:nvPr>
        </p:nvSpPr>
        <p:spPr>
          <a:xfrm>
            <a:off x="975732" y="1602430"/>
            <a:ext cx="2910468" cy="34290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000"/>
              <a:buNone/>
            </a:pPr>
            <a:r>
              <a:rPr lang="en-US"/>
              <a:t>If you try to access the this keyword in the global scope, it will be bound to the global context, that is, to the window object in the browser.</a:t>
            </a:r>
            <a:endParaRPr/>
          </a:p>
        </p:txBody>
      </p:sp>
      <p:sp>
        <p:nvSpPr>
          <p:cNvPr id="187" name="Google Shape;187;p3"/>
          <p:cNvSpPr txBox="1"/>
          <p:nvPr/>
        </p:nvSpPr>
        <p:spPr>
          <a:xfrm>
            <a:off x="7235189" y="1602430"/>
            <a:ext cx="3549247" cy="3429000"/>
          </a:xfrm>
          <a:prstGeom prst="rect">
            <a:avLst/>
          </a:prstGeom>
          <a:noFill/>
          <a:ln>
            <a:noFill/>
          </a:ln>
        </p:spPr>
        <p:txBody>
          <a:bodyPr anchorCtr="0" anchor="t" bIns="45700" lIns="0" spcFirstLastPara="1" rIns="91425" wrap="square" tIns="45700">
            <a:noAutofit/>
          </a:bodyPr>
          <a:lstStyle/>
          <a:p>
            <a:pPr indent="0" lvl="0" marL="0" marR="0" rtl="0" algn="l">
              <a:lnSpc>
                <a:spcPct val="100000"/>
              </a:lnSpc>
              <a:spcBef>
                <a:spcPts val="0"/>
              </a:spcBef>
              <a:spcAft>
                <a:spcPts val="0"/>
              </a:spcAft>
              <a:buClr>
                <a:schemeClr val="lt1"/>
              </a:buClr>
              <a:buSzPts val="2000"/>
              <a:buFont typeface="Arial"/>
              <a:buNone/>
            </a:pPr>
            <a:r>
              <a:rPr b="0" i="0" lang="en-US" sz="2000" u="none" cap="none" strike="noStrike">
                <a:solidFill>
                  <a:schemeClr val="lt1"/>
                </a:solidFill>
                <a:latin typeface="Open Sans"/>
                <a:ea typeface="Open Sans"/>
                <a:cs typeface="Open Sans"/>
                <a:sym typeface="Open Sans"/>
              </a:rPr>
              <a:t>When using functions that are available in the global context (this distinguishes them from object methods), the this keyword in them will point to the window object.</a:t>
            </a:r>
            <a:endParaRPr b="0" i="0" sz="2000" u="none" cap="none" strike="noStrike">
              <a:solidFill>
                <a:schemeClr val="lt1"/>
              </a:solidFill>
              <a:latin typeface="Open Sans"/>
              <a:ea typeface="Open Sans"/>
              <a:cs typeface="Open Sans"/>
              <a:sym typeface="Open Sans"/>
            </a:endParaRPr>
          </a:p>
        </p:txBody>
      </p:sp>
      <p:pic>
        <p:nvPicPr>
          <p:cNvPr id="188" name="Google Shape;188;p3"/>
          <p:cNvPicPr preferRelativeResize="0"/>
          <p:nvPr/>
        </p:nvPicPr>
        <p:blipFill rotWithShape="1">
          <a:blip r:embed="rId3">
            <a:alphaModFix/>
          </a:blip>
          <a:srcRect b="0" l="0" r="0" t="0"/>
          <a:stretch/>
        </p:blipFill>
        <p:spPr>
          <a:xfrm>
            <a:off x="7790497" y="3429952"/>
            <a:ext cx="1692979" cy="810578"/>
          </a:xfrm>
          <a:prstGeom prst="rect">
            <a:avLst/>
          </a:prstGeom>
          <a:noFill/>
          <a:ln>
            <a:noFill/>
          </a:ln>
        </p:spPr>
      </p:pic>
      <p:pic>
        <p:nvPicPr>
          <p:cNvPr id="189" name="Google Shape;189;p3"/>
          <p:cNvPicPr preferRelativeResize="0"/>
          <p:nvPr/>
        </p:nvPicPr>
        <p:blipFill rotWithShape="1">
          <a:blip r:embed="rId4">
            <a:alphaModFix/>
          </a:blip>
          <a:srcRect b="0" l="0" r="0" t="0"/>
          <a:stretch/>
        </p:blipFill>
        <p:spPr>
          <a:xfrm>
            <a:off x="1425892" y="3515748"/>
            <a:ext cx="1054418" cy="321875"/>
          </a:xfrm>
          <a:prstGeom prst="rect">
            <a:avLst/>
          </a:prstGeom>
          <a:noFill/>
          <a:ln>
            <a:noFill/>
          </a:ln>
        </p:spPr>
      </p:pic>
      <p:pic>
        <p:nvPicPr>
          <p:cNvPr id="190" name="Google Shape;190;p3"/>
          <p:cNvPicPr preferRelativeResize="0"/>
          <p:nvPr/>
        </p:nvPicPr>
        <p:blipFill rotWithShape="1">
          <a:blip r:embed="rId5">
            <a:alphaModFix/>
          </a:blip>
          <a:srcRect b="0" l="0" r="0" t="0"/>
          <a:stretch/>
        </p:blipFill>
        <p:spPr>
          <a:xfrm>
            <a:off x="1710690" y="4612017"/>
            <a:ext cx="7924800" cy="2095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4"/>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"This" in methods</a:t>
            </a:r>
            <a:endParaRPr/>
          </a:p>
        </p:txBody>
      </p:sp>
      <p:sp>
        <p:nvSpPr>
          <p:cNvPr id="196" name="Google Shape;196;p4"/>
          <p:cNvSpPr txBox="1"/>
          <p:nvPr>
            <p:ph idx="1" type="body"/>
          </p:nvPr>
        </p:nvSpPr>
        <p:spPr>
          <a:xfrm>
            <a:off x="1029652" y="1623060"/>
            <a:ext cx="10820400" cy="34290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000"/>
              <a:buNone/>
            </a:pPr>
            <a:r>
              <a:rPr lang="en-US"/>
              <a:t>As a rule, an object’s method needs access to information that is stored in the object in order to perform any actions with it (in accordance with the purpose of the method).</a:t>
            </a:r>
            <a:endParaRPr/>
          </a:p>
          <a:p>
            <a:pPr indent="0" lvl="0" marL="0" rtl="0" algn="l">
              <a:lnSpc>
                <a:spcPct val="100000"/>
              </a:lnSpc>
              <a:spcBef>
                <a:spcPts val="1000"/>
              </a:spcBef>
              <a:spcAft>
                <a:spcPts val="0"/>
              </a:spcAft>
              <a:buClr>
                <a:schemeClr val="lt1"/>
              </a:buClr>
              <a:buSzPts val="2000"/>
              <a:buNone/>
            </a:pPr>
            <a:r>
              <a:rPr b="1" lang="en-US"/>
              <a:t>To access information inside an object, a method can use the this keyword.</a:t>
            </a:r>
            <a:endParaRPr/>
          </a:p>
          <a:p>
            <a:pPr indent="0" lvl="0" marL="0" rtl="0" algn="l">
              <a:lnSpc>
                <a:spcPct val="100000"/>
              </a:lnSpc>
              <a:spcBef>
                <a:spcPts val="1000"/>
              </a:spcBef>
              <a:spcAft>
                <a:spcPts val="0"/>
              </a:spcAft>
              <a:buClr>
                <a:schemeClr val="lt1"/>
              </a:buClr>
              <a:buSzPts val="2000"/>
              <a:buNone/>
            </a:pPr>
            <a:r>
              <a:rPr lang="en-US"/>
              <a:t>The value of this is the "before the point" object that was used to invoke the method.</a:t>
            </a:r>
            <a:endParaRPr/>
          </a:p>
        </p:txBody>
      </p:sp>
      <p:pic>
        <p:nvPicPr>
          <p:cNvPr id="197" name="Google Shape;197;p4"/>
          <p:cNvPicPr preferRelativeResize="0"/>
          <p:nvPr/>
        </p:nvPicPr>
        <p:blipFill rotWithShape="1">
          <a:blip r:embed="rId3">
            <a:alphaModFix/>
          </a:blip>
          <a:srcRect b="0" l="0" r="0" t="0"/>
          <a:stretch/>
        </p:blipFill>
        <p:spPr>
          <a:xfrm>
            <a:off x="5032057" y="4013629"/>
            <a:ext cx="2134553" cy="20768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pic>
        <p:nvPicPr>
          <p:cNvPr id="202" name="Google Shape;202;p5"/>
          <p:cNvPicPr preferRelativeResize="0"/>
          <p:nvPr/>
        </p:nvPicPr>
        <p:blipFill rotWithShape="1">
          <a:blip r:embed="rId4">
            <a:alphaModFix/>
          </a:blip>
          <a:srcRect b="0" l="0" r="0" t="0"/>
          <a:stretch/>
        </p:blipFill>
        <p:spPr>
          <a:xfrm>
            <a:off x="5229922" y="2999399"/>
            <a:ext cx="2171700" cy="2916583"/>
          </a:xfrm>
          <a:prstGeom prst="rect">
            <a:avLst/>
          </a:prstGeom>
          <a:noFill/>
          <a:ln>
            <a:noFill/>
          </a:ln>
        </p:spPr>
      </p:pic>
      <p:sp>
        <p:nvSpPr>
          <p:cNvPr id="203" name="Google Shape;203;p5"/>
          <p:cNvSpPr txBox="1"/>
          <p:nvPr/>
        </p:nvSpPr>
        <p:spPr>
          <a:xfrm>
            <a:off x="1103971" y="1315845"/>
            <a:ext cx="8006576"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Open Sans"/>
                <a:ea typeface="Open Sans"/>
                <a:cs typeface="Open Sans"/>
                <a:sym typeface="Open Sans"/>
              </a:rPr>
              <a:t>It is also technically possible to access an object without the this keyword, referencing it through an external variable (which stores a reference to this object):</a:t>
            </a:r>
            <a:endParaRPr/>
          </a:p>
          <a:p>
            <a:pPr indent="0" lvl="0" marL="0" marR="0" rtl="0" algn="l">
              <a:spcBef>
                <a:spcPts val="0"/>
              </a:spcBef>
              <a:spcAft>
                <a:spcPts val="0"/>
              </a:spcAft>
              <a:buNone/>
            </a:pPr>
            <a:r>
              <a:t/>
            </a:r>
            <a:endParaRPr sz="1800">
              <a:solidFill>
                <a:schemeClr val="lt1"/>
              </a:solidFill>
              <a:latin typeface="Open Sans"/>
              <a:ea typeface="Open Sans"/>
              <a:cs typeface="Open Sans"/>
              <a:sym typeface="Open Sans"/>
            </a:endParaRPr>
          </a:p>
          <a:p>
            <a:pPr indent="0" lvl="0" marL="0" marR="0" rtl="0" algn="l">
              <a:spcBef>
                <a:spcPts val="0"/>
              </a:spcBef>
              <a:spcAft>
                <a:spcPts val="0"/>
              </a:spcAft>
              <a:buNone/>
            </a:pPr>
            <a:r>
              <a:rPr lang="en-US" sz="1800">
                <a:solidFill>
                  <a:schemeClr val="lt1"/>
                </a:solidFill>
                <a:latin typeface="Open Sans"/>
                <a:ea typeface="Open Sans"/>
                <a:cs typeface="Open Sans"/>
                <a:sym typeface="Open Sans"/>
              </a:rPr>
              <a:t>... But such a code would be unreliable.</a:t>
            </a:r>
            <a:endParaRPr sz="1800">
              <a:solidFill>
                <a:schemeClr val="lt1"/>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6"/>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Call without an object</a:t>
            </a:r>
            <a:endParaRPr/>
          </a:p>
        </p:txBody>
      </p:sp>
      <p:sp>
        <p:nvSpPr>
          <p:cNvPr id="209" name="Google Shape;209;p6"/>
          <p:cNvSpPr txBox="1"/>
          <p:nvPr>
            <p:ph idx="1" type="body"/>
          </p:nvPr>
        </p:nvSpPr>
        <p:spPr>
          <a:xfrm>
            <a:off x="1136495" y="1426776"/>
            <a:ext cx="9919010" cy="34290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000"/>
              <a:buNone/>
            </a:pPr>
            <a:r>
              <a:rPr lang="en-US"/>
              <a:t>In strict mode ("use strict") in this code, this will be undefined. If we try to access name using this.name, this will cause an error.</a:t>
            </a:r>
            <a:endParaRPr/>
          </a:p>
          <a:p>
            <a:pPr indent="0" lvl="0" marL="0" rtl="0" algn="l">
              <a:lnSpc>
                <a:spcPct val="100000"/>
              </a:lnSpc>
              <a:spcBef>
                <a:spcPts val="1000"/>
              </a:spcBef>
              <a:spcAft>
                <a:spcPts val="0"/>
              </a:spcAft>
              <a:buClr>
                <a:schemeClr val="lt1"/>
              </a:buClr>
              <a:buSzPts val="2000"/>
              <a:buNone/>
            </a:pPr>
            <a:r>
              <a:t/>
            </a:r>
            <a:endParaRPr/>
          </a:p>
          <a:p>
            <a:pPr indent="0" lvl="0" marL="0" rtl="0" algn="l">
              <a:lnSpc>
                <a:spcPct val="100000"/>
              </a:lnSpc>
              <a:spcBef>
                <a:spcPts val="1000"/>
              </a:spcBef>
              <a:spcAft>
                <a:spcPts val="0"/>
              </a:spcAft>
              <a:buClr>
                <a:schemeClr val="lt1"/>
              </a:buClr>
              <a:buSzPts val="2000"/>
              <a:buNone/>
            </a:pPr>
            <a:r>
              <a:rPr lang="en-US"/>
              <a:t>Typically, such a call is a programming error. If this is used inside the function, then it is expected that it will be called in the context of some object.</a:t>
            </a:r>
            <a:endParaRPr/>
          </a:p>
        </p:txBody>
      </p:sp>
      <p:pic>
        <p:nvPicPr>
          <p:cNvPr id="210" name="Google Shape;210;p6"/>
          <p:cNvPicPr preferRelativeResize="0"/>
          <p:nvPr/>
        </p:nvPicPr>
        <p:blipFill rotWithShape="1">
          <a:blip r:embed="rId3">
            <a:alphaModFix/>
          </a:blip>
          <a:srcRect b="0" l="0" r="0" t="0"/>
          <a:stretch/>
        </p:blipFill>
        <p:spPr>
          <a:xfrm>
            <a:off x="5601977" y="3914078"/>
            <a:ext cx="1858341" cy="161193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7"/>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The consequences of not fixed this</a:t>
            </a:r>
            <a:endParaRPr/>
          </a:p>
        </p:txBody>
      </p:sp>
      <p:sp>
        <p:nvSpPr>
          <p:cNvPr id="216" name="Google Shape;216;p7"/>
          <p:cNvSpPr txBox="1"/>
          <p:nvPr>
            <p:ph idx="1" type="body"/>
          </p:nvPr>
        </p:nvSpPr>
        <p:spPr>
          <a:xfrm>
            <a:off x="1165302" y="2168912"/>
            <a:ext cx="9015761" cy="34290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000"/>
              <a:buNone/>
            </a:pPr>
            <a:r>
              <a:rPr lang="en-US"/>
              <a:t>In JavaScript, this is “free”, its value is calculated at the time the method is called and does not depend on where this method was declared, but depends on which object calls the method (which object is “before the point”).</a:t>
            </a:r>
            <a:endParaRPr/>
          </a:p>
          <a:p>
            <a:pPr indent="0" lvl="0" marL="0" rtl="0" algn="l">
              <a:lnSpc>
                <a:spcPct val="100000"/>
              </a:lnSpc>
              <a:spcBef>
                <a:spcPts val="1000"/>
              </a:spcBef>
              <a:spcAft>
                <a:spcPts val="0"/>
              </a:spcAft>
              <a:buClr>
                <a:schemeClr val="lt1"/>
              </a:buClr>
              <a:buSzPts val="2000"/>
              <a:buNone/>
            </a:pPr>
            <a:r>
              <a:t/>
            </a:r>
            <a:endParaRPr/>
          </a:p>
          <a:p>
            <a:pPr indent="0" lvl="0" marL="0" rtl="0" algn="l">
              <a:lnSpc>
                <a:spcPct val="100000"/>
              </a:lnSpc>
              <a:spcBef>
                <a:spcPts val="1000"/>
              </a:spcBef>
              <a:spcAft>
                <a:spcPts val="0"/>
              </a:spcAft>
              <a:buClr>
                <a:schemeClr val="lt1"/>
              </a:buClr>
              <a:buSzPts val="2000"/>
              <a:buNone/>
            </a:pPr>
            <a:r>
              <a:rPr lang="en-US"/>
              <a:t>This idea of computing this at runtime has its pros and cons. On the one hand, a function can be reused as a method for various objects (which increases flexibility). On the other hand, greater flexibility increases the likelihood of errors.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8"/>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bind, call, apply</a:t>
            </a:r>
            <a:endParaRPr/>
          </a:p>
        </p:txBody>
      </p:sp>
      <p:sp>
        <p:nvSpPr>
          <p:cNvPr id="222" name="Google Shape;222;p8"/>
          <p:cNvSpPr txBox="1"/>
          <p:nvPr/>
        </p:nvSpPr>
        <p:spPr>
          <a:xfrm>
            <a:off x="1148575" y="1839949"/>
            <a:ext cx="8374566"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Open Sans"/>
                <a:ea typeface="Open Sans"/>
                <a:cs typeface="Open Sans"/>
                <a:sym typeface="Open Sans"/>
              </a:rPr>
              <a:t>Bind(), call(), apply() - methods for binding the context of a function.</a:t>
            </a:r>
            <a:br>
              <a:rPr lang="en-US" sz="2400">
                <a:solidFill>
                  <a:schemeClr val="lt1"/>
                </a:solidFill>
                <a:latin typeface="Open Sans"/>
                <a:ea typeface="Open Sans"/>
                <a:cs typeface="Open Sans"/>
                <a:sym typeface="Open Sans"/>
              </a:rPr>
            </a:br>
            <a:br>
              <a:rPr lang="en-US" sz="2400">
                <a:solidFill>
                  <a:schemeClr val="lt1"/>
                </a:solidFill>
                <a:latin typeface="Open Sans"/>
                <a:ea typeface="Open Sans"/>
                <a:cs typeface="Open Sans"/>
                <a:sym typeface="Open Sans"/>
              </a:rPr>
            </a:br>
            <a:r>
              <a:rPr lang="en-US" sz="2400">
                <a:solidFill>
                  <a:schemeClr val="lt1"/>
                </a:solidFill>
                <a:latin typeface="Open Sans"/>
                <a:ea typeface="Open Sans"/>
                <a:cs typeface="Open Sans"/>
                <a:sym typeface="Open Sans"/>
              </a:rPr>
              <a:t>They are similar, but have some differences.</a:t>
            </a:r>
            <a:endParaRPr sz="2400">
              <a:solidFill>
                <a:schemeClr val="lt1"/>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9"/>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call() </a:t>
            </a:r>
            <a:br>
              <a:rPr lang="en-US"/>
            </a:br>
            <a:endParaRPr/>
          </a:p>
        </p:txBody>
      </p:sp>
      <p:sp>
        <p:nvSpPr>
          <p:cNvPr id="228" name="Google Shape;228;p9"/>
          <p:cNvSpPr txBox="1"/>
          <p:nvPr>
            <p:ph idx="1" type="body"/>
          </p:nvPr>
        </p:nvSpPr>
        <p:spPr>
          <a:xfrm>
            <a:off x="1009185" y="1577898"/>
            <a:ext cx="10820400" cy="34290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000"/>
              <a:buNone/>
            </a:pPr>
            <a:r>
              <a:rPr lang="en-US"/>
              <a:t>The call() method is a predefined JavaScript method.</a:t>
            </a:r>
            <a:endParaRPr/>
          </a:p>
          <a:p>
            <a:pPr indent="0" lvl="0" marL="0" rtl="0" algn="l">
              <a:lnSpc>
                <a:spcPct val="100000"/>
              </a:lnSpc>
              <a:spcBef>
                <a:spcPts val="1000"/>
              </a:spcBef>
              <a:spcAft>
                <a:spcPts val="0"/>
              </a:spcAft>
              <a:buClr>
                <a:schemeClr val="lt1"/>
              </a:buClr>
              <a:buSzPts val="2000"/>
              <a:buNone/>
            </a:pPr>
            <a:r>
              <a:rPr lang="en-US"/>
              <a:t>It can be used to invoke (call) a method with an owner object as an argument (parameter).</a:t>
            </a:r>
            <a:endParaRPr/>
          </a:p>
          <a:p>
            <a:pPr indent="0" lvl="0" marL="0" rtl="0" algn="l">
              <a:lnSpc>
                <a:spcPct val="100000"/>
              </a:lnSpc>
              <a:spcBef>
                <a:spcPts val="1000"/>
              </a:spcBef>
              <a:spcAft>
                <a:spcPts val="0"/>
              </a:spcAft>
              <a:buClr>
                <a:schemeClr val="lt1"/>
              </a:buClr>
              <a:buSzPts val="2000"/>
              <a:buNone/>
            </a:pPr>
            <a:r>
              <a:rPr lang="en-US"/>
              <a:t>With call(), an object can use a method belonging to another object.</a:t>
            </a:r>
            <a:endParaRPr/>
          </a:p>
          <a:p>
            <a:pPr indent="0" lvl="0" marL="0" rtl="0" algn="l">
              <a:lnSpc>
                <a:spcPct val="100000"/>
              </a:lnSpc>
              <a:spcBef>
                <a:spcPts val="1000"/>
              </a:spcBef>
              <a:spcAft>
                <a:spcPts val="0"/>
              </a:spcAft>
              <a:buClr>
                <a:schemeClr val="lt1"/>
              </a:buClr>
              <a:buSzPts val="2000"/>
              <a:buNone/>
            </a:pPr>
            <a:r>
              <a:rPr lang="en-US"/>
              <a:t>This example calls the fullName method of person, using it on person1:</a:t>
            </a:r>
            <a:endParaRPr/>
          </a:p>
        </p:txBody>
      </p:sp>
      <p:pic>
        <p:nvPicPr>
          <p:cNvPr id="229" name="Google Shape;229;p9"/>
          <p:cNvPicPr preferRelativeResize="0"/>
          <p:nvPr/>
        </p:nvPicPr>
        <p:blipFill rotWithShape="1">
          <a:blip r:embed="rId3">
            <a:alphaModFix/>
          </a:blip>
          <a:srcRect b="0" l="0" r="0" t="0"/>
          <a:stretch/>
        </p:blipFill>
        <p:spPr>
          <a:xfrm>
            <a:off x="3748087" y="3542719"/>
            <a:ext cx="4695825" cy="3095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GRADIENT THEME">
  <a:themeElements>
    <a:clrScheme name="SOFTSERVE">
      <a:dk1>
        <a:srgbClr val="000000"/>
      </a:dk1>
      <a:lt1>
        <a:srgbClr val="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GRADIENT THEME">
  <a:themeElements>
    <a:clrScheme name="SOFTSERVE">
      <a:dk1>
        <a:srgbClr val="000000"/>
      </a:dk1>
      <a:lt1>
        <a:srgbClr val="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DARK THEME">
  <a:themeElements>
    <a:clrScheme name="SOFTSERVE">
      <a:dk1>
        <a:srgbClr val="000000"/>
      </a:dk1>
      <a:lt1>
        <a:srgbClr val="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2018-11-02T13:55:27Z</dcterms:created>
  <dc:creator>Strutynska, Viktoriya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