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5176365c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5176365c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5176365c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5176365c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5176365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5176365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5176365c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5176365c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5176365c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5176365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5176365c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5176365c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5176365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5176365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5176365c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5176365c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5176365c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5176365c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ПРЕЗЕНТАЦІЯ КУРСОВОЇ РОБОТИ НА ТЕМУ: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“ІНФОРМАЦІЙНА СИСТЕМА </a:t>
            </a:r>
            <a:r>
              <a:rPr lang="ru">
                <a:solidFill>
                  <a:schemeClr val="dk1"/>
                </a:solidFill>
              </a:rPr>
              <a:t>ВЕЛОМАЙСТЕРНІ</a:t>
            </a:r>
            <a:r>
              <a:rPr lang="ru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Інтерфейс додатку (Взаємодія з формами та запитами)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Взаємодії з формою, запити, представлення виконані через панелі у верхньому лівому </a:t>
            </a:r>
            <a:r>
              <a:rPr lang="ru">
                <a:solidFill>
                  <a:schemeClr val="dk1"/>
                </a:solidFill>
              </a:rPr>
              <a:t>кутку кожної форми: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725" y="2247900"/>
            <a:ext cx="2114550" cy="647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Висновки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>
                <a:solidFill>
                  <a:schemeClr val="dk1"/>
                </a:solidFill>
              </a:rPr>
              <a:t>В результаті виконання курсової роботи було спроектовано ІС Вело-майстерня, яка полегшує роботу працівників та адміністрації майстерні. Спроектована база даних містить інформацію про клієнтів, працівників, товари, замовлення та прибуток майстерні.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ru">
                <a:solidFill>
                  <a:schemeClr val="dk1"/>
                </a:solidFill>
              </a:rPr>
              <a:t>На основі цієї інформації були створені тригери, представлення та запити для реалізації функціональності додатку, а також CRUD (Create, Read, Update, Delete) операції.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ru">
                <a:solidFill>
                  <a:schemeClr val="dk1"/>
                </a:solidFill>
              </a:rPr>
              <a:t>У подальшому дану інформаційну систему можна розширити новими тригерами, такими як: зменшення кількості одиниць товару на складі при створенні нового замовлення та виведення автоматично підрахованої ціни замовлення, враховуючи ціну товару та кількість, яка замовляється.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Чому “Інформаційна система веломайстерні”?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 функціонуванні веломайстерні з’являється багато проблем: облік, аналіз та оптимізація майстерні. Робітники працюють з фінансами без допоміжних засобів через відсутність методу збереження даних про товар для подальшого відстеження його наявності, замовлення клієнтів, заробітні плати робітників та фінансовий обіг майстерні.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Веломайстерня немає можливості продуктивно розвиватися через неможливість оптимізації роботи з даними. Саме тому на допомогу прийде інформаційна система (ІС), що </a:t>
            </a:r>
            <a:r>
              <a:rPr lang="ru">
                <a:solidFill>
                  <a:schemeClr val="dk1"/>
                </a:solidFill>
              </a:rPr>
              <a:t>дозволяє</a:t>
            </a:r>
            <a:r>
              <a:rPr lang="ru">
                <a:solidFill>
                  <a:schemeClr val="dk1"/>
                </a:solidFill>
              </a:rPr>
              <a:t> зберігати усі важливі дані та зручно і швидко оперувати ними через </a:t>
            </a:r>
            <a:r>
              <a:rPr lang="ru">
                <a:solidFill>
                  <a:schemeClr val="dk1"/>
                </a:solidFill>
              </a:rPr>
              <a:t>підготовлені</a:t>
            </a:r>
            <a:r>
              <a:rPr lang="ru">
                <a:solidFill>
                  <a:schemeClr val="dk1"/>
                </a:solidFill>
              </a:rPr>
              <a:t> функції у інтерфейсі ІС.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Основні задачі системи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Додаток надасть можливість переглядати, додавати, видаляти та </a:t>
            </a:r>
            <a:r>
              <a:rPr lang="ru">
                <a:solidFill>
                  <a:schemeClr val="dk1"/>
                </a:solidFill>
              </a:rPr>
              <a:t>оновлювати</a:t>
            </a:r>
            <a:r>
              <a:rPr lang="ru">
                <a:solidFill>
                  <a:schemeClr val="dk1"/>
                </a:solidFill>
              </a:rPr>
              <a:t> дані таблиць, створених для збереження даних веломайстерні. Уся інформація записується у базу даних(БД), з якою працює інтерфейс-додаток.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БД має тригери, що не тільки полегшуються роботу з деякими полями таблиць, а і автоматично рахує прибуток та витрати майстерні. Окремо від тригерів система має п’ять запитів, що </a:t>
            </a:r>
            <a:r>
              <a:rPr lang="ru">
                <a:solidFill>
                  <a:schemeClr val="dk1"/>
                </a:solidFill>
              </a:rPr>
              <a:t>оптимізують</a:t>
            </a:r>
            <a:r>
              <a:rPr lang="ru">
                <a:solidFill>
                  <a:schemeClr val="dk1"/>
                </a:solidFill>
              </a:rPr>
              <a:t> процес роботи з даними. Також ІС має представлення, що рахує загальний прибуток за місяць, враховуючи не тільки фінансовий обіг, який рахують тригери, а й заробітні плати робітників.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Використані технології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ru">
                <a:solidFill>
                  <a:srgbClr val="FF9900"/>
                </a:solidFill>
              </a:rPr>
              <a:t>MySQL Workbench.</a:t>
            </a:r>
            <a:r>
              <a:rPr lang="ru"/>
              <a:t> </a:t>
            </a:r>
            <a:r>
              <a:rPr lang="ru">
                <a:solidFill>
                  <a:schemeClr val="dk1"/>
                </a:solidFill>
              </a:rPr>
              <a:t>Це інструмент для розробки та управління базами даних MySQL, що надає графічний інтерфейс користувача для створення таблиць, запитів, звітів та інших об'єктів бази даних.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ru">
                <a:solidFill>
                  <a:srgbClr val="FF9900"/>
                </a:solidFill>
              </a:rPr>
              <a:t>ERDPlus. </a:t>
            </a:r>
            <a:r>
              <a:rPr lang="ru">
                <a:solidFill>
                  <a:schemeClr val="dk1"/>
                </a:solidFill>
              </a:rPr>
              <a:t>Це онлайн-інструмент для створення діаграм сутностей зв'язків (ERD), який дозволяє створювати, модифікувати та </a:t>
            </a:r>
            <a:r>
              <a:rPr lang="ru">
                <a:solidFill>
                  <a:schemeClr val="dk1"/>
                </a:solidFill>
              </a:rPr>
              <a:t>налагоджувати</a:t>
            </a:r>
            <a:r>
              <a:rPr lang="ru">
                <a:solidFill>
                  <a:schemeClr val="dk1"/>
                </a:solidFill>
              </a:rPr>
              <a:t> ER-діаграми з будь-якого пристрою з підключенням до Інтернету.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ru">
                <a:solidFill>
                  <a:srgbClr val="FF9900"/>
                </a:solidFill>
              </a:rPr>
              <a:t>Visual Studio.</a:t>
            </a:r>
            <a:r>
              <a:rPr lang="ru">
                <a:solidFill>
                  <a:schemeClr val="dk1"/>
                </a:solidFill>
              </a:rPr>
              <a:t> Це інтегроване середовище розробки (IDE) від Microsoft для створення різноманітних програмних продуктів для різних платформ, таких як Windows, Android, iOS, Xbox і багатьох інших.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ru">
                <a:solidFill>
                  <a:srgbClr val="FF9900"/>
                </a:solidFill>
              </a:rPr>
              <a:t>ADO.NET (ActiveX Data Objects .NET).</a:t>
            </a:r>
            <a:r>
              <a:rPr lang="ru">
                <a:solidFill>
                  <a:schemeClr val="dk1"/>
                </a:solidFill>
              </a:rPr>
              <a:t> Це технологія доступу до даних для платформи .NET від Microsoft, яка надає різноманітні інструменти для звернення до баз даних, обробки даних та взаємодії з ними.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98" y="445023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300" y="445025"/>
            <a:ext cx="572699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4297" y="445022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5300" y="445025"/>
            <a:ext cx="57269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Концептуальна модель бази даних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012" y="1152475"/>
            <a:ext cx="606396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Логічна </a:t>
            </a:r>
            <a:r>
              <a:rPr lang="ru">
                <a:solidFill>
                  <a:srgbClr val="FF9900"/>
                </a:solidFill>
              </a:rPr>
              <a:t>модель бази даних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10968" r="0" t="0"/>
          <a:stretch/>
        </p:blipFill>
        <p:spPr>
          <a:xfrm>
            <a:off x="2005486" y="1143500"/>
            <a:ext cx="513302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Фізична </a:t>
            </a:r>
            <a:r>
              <a:rPr lang="ru">
                <a:solidFill>
                  <a:srgbClr val="FF9900"/>
                </a:solidFill>
              </a:rPr>
              <a:t>модель бази даних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713" y="1017725"/>
            <a:ext cx="3664575" cy="38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Інтерфейс додатку (Головне меню)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047" y="1053925"/>
            <a:ext cx="2919905" cy="399102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Інтерфейс додатку (Перегляд форми)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625" y="1080450"/>
            <a:ext cx="5970350" cy="33550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