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3"/>
    <p:restoredTop sz="94586"/>
  </p:normalViewPr>
  <p:slideViewPr>
    <p:cSldViewPr snapToGrid="0" snapToObjects="1" showGuides="1">
      <p:cViewPr varScale="1">
        <p:scale>
          <a:sx n="117" d="100"/>
          <a:sy n="117" d="100"/>
        </p:scale>
        <p:origin x="-15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BFFD4-0031-7E4E-8DE1-0C75844F7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FD8AB5-C95B-7E44-95F4-4988CB12E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A6F87D-36DF-EC4A-B959-A9C4AE3F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D64-AE60-E741-B217-5115029978A8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BBADE-00F5-2744-BC8C-0A99763F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39D288-FA2C-7C4F-B283-B1DD3148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E1D9-2426-004D-93BE-05D273D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8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25337-528A-5841-8100-47D7E50B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37F2A5-D625-9348-B00A-ACFC4165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E3C29F-E032-EE4A-BDF0-E9F2B160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D64-AE60-E741-B217-5115029978A8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12545E-2BB2-4742-83D2-032981EB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853757-2D99-7C44-87EB-3867C037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E1D9-2426-004D-93BE-05D273D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5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310FDB-86E0-F345-8A11-6D85948E9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593C75-220E-4642-A6F1-5E4718314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2F6CCA-C1DE-D94C-AA60-184715B3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D64-AE60-E741-B217-5115029978A8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88AD80-989F-4848-BDA1-7CCCA95E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F8D571-CCAC-8440-9E49-A058CDDC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E1D9-2426-004D-93BE-05D273D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C53181-CD59-614D-AD36-4E92F0A3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1FFCB8-76DF-D74C-A679-D5500BF1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87E767-1BE4-C14F-B0A5-02E8CCC0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D64-AE60-E741-B217-5115029978A8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846EAF-27D9-A84D-9AF7-726AD003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9969C0-CA63-1045-A877-585563DC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E1D9-2426-004D-93BE-05D273D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2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13D59-0844-4A46-81F3-916BFE62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39817B-467A-5548-B0EC-58E40CF1B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0F4C66-E805-D548-8808-DFD5E56E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D64-AE60-E741-B217-5115029978A8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956A1-555F-FD40-A0D2-425F8CBE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F0129D-8D18-FB4F-BB85-B2A859A6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E1D9-2426-004D-93BE-05D273D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C0F893-0257-E849-BB02-A7122124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6C2969-BE62-4845-81D4-7FC374B41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627AEB-11F6-FC49-ACB4-51445DCDD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1605CC-90B5-A14B-A7D3-053DFE3E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D64-AE60-E741-B217-5115029978A8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6E08D3-6844-364A-A413-F4061B89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9D1280-CDD5-5347-8658-2536180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E1D9-2426-004D-93BE-05D273D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6440C-F82F-8E44-A468-A0FCF24F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231DAD-6266-EB46-8C94-83ED20FE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1D4288-D850-9349-9398-2A3E10A25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4C54889-F21F-8149-9E69-7DE3354A3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E14C59-055F-BE40-ADF6-F14BC523C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9732F4-5705-B349-AA28-4D2B1708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D64-AE60-E741-B217-5115029978A8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E24EB84-8FC0-0F43-9FD3-BCB62C3B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6FA6BA2-5334-904D-ADA5-891FA10C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E1D9-2426-004D-93BE-05D273D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5C5FC-C95D-2340-B7B5-ABA2D4EE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DCBAC8-8220-7140-BBE5-1E6577A9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D64-AE60-E741-B217-5115029978A8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7ADF65-D5E0-FE46-B47B-72D2E080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0621FC-C62A-9746-8904-A9E6D7AE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E1D9-2426-004D-93BE-05D273D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B132B65-6145-4B4F-9958-DFCE5057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D64-AE60-E741-B217-5115029978A8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98886A-ECBD-DF42-9ADB-8CCFBD34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438D36-99BD-B249-B229-577E220F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E1D9-2426-004D-93BE-05D273D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4D2CA-668B-FB49-8C9A-38DE3FC4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F142B6-FDE7-D441-B1F6-EFEBD90D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F9C6DC-E690-EF4D-9592-C28B67C7B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C05191-4099-6C40-A721-A0C7978D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D64-AE60-E741-B217-5115029978A8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704FFF-6412-F74E-A261-65760F4C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BDE748-2D18-0B44-9D64-767ABBDF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E1D9-2426-004D-93BE-05D273D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731E4-A5DE-6447-9364-7884C058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6C8B6EB-D7A9-7A4B-9FB0-DF35B4E9F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2016BA-5FD3-FE4E-BE9E-2FE3635A2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549C46-89B9-FB40-85CB-A5CD25A5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5D64-AE60-E741-B217-5115029978A8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F0DDE2-E6B5-3248-86FC-8AF93A61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80536-8348-0D45-9F31-4B630556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E1D9-2426-004D-93BE-05D273D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3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E5706C-A19D-E54D-A7F7-2107E06D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69BA8C-80CB-D643-BE10-B898DEEC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D1D93F-C457-854B-A91A-9B4483EF5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75D64-AE60-E741-B217-5115029978A8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15E7C2-1940-9A46-B3B3-5B3C550F8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256A37-DE37-044F-8DB8-85F58350B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E1D9-2426-004D-93BE-05D273D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3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2D7B2BF5-505C-D544-B1D1-49AD5794550B}"/>
              </a:ext>
            </a:extLst>
          </p:cNvPr>
          <p:cNvGrpSpPr/>
          <p:nvPr/>
        </p:nvGrpSpPr>
        <p:grpSpPr>
          <a:xfrm>
            <a:off x="0" y="0"/>
            <a:ext cx="3448159" cy="1080000"/>
            <a:chOff x="0" y="0"/>
            <a:chExt cx="3448159" cy="108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BE43C23-42E3-8947-AA7A-AB9278F75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51D3004-EC08-4542-8F19-53401B7A9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672AF79-AC01-5F4A-A762-FF53FBDDB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056E60D-42DB-EF42-8CB0-9A694F149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4504E54-3A58-E245-952F-C85123E5C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189E4F0A-C2F4-C347-B7FC-90332AFE0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3731757-C45E-DA4D-A792-8B122B370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72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BABDE2E-EE05-8A48-958D-7DC4838E75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72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30616F09-8BCA-4943-B56A-3B456F74E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72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9E68A291-9253-2A41-8257-160EB5AEF3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" y="14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0581F165-2BAE-2043-BF2C-DDADFB084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216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46625230-B05D-D541-B77D-7FD194521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" y="86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F67C8A-F46E-AB4B-AD5F-95EE3706D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81FF8550-0BC8-804A-9CC1-D96DD7CFB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000" y="126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16312842-23BA-FB40-BCF2-A8EBA37126CB}"/>
                </a:ext>
              </a:extLst>
            </p:cNvPr>
            <p:cNvSpPr txBox="1"/>
            <p:nvPr/>
          </p:nvSpPr>
          <p:spPr>
            <a:xfrm>
              <a:off x="1980000" y="0"/>
              <a:ext cx="774000" cy="3600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dirty="0"/>
                <a:t>Station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75A397C-0C6B-2D4D-AA59-B809723A5A35}"/>
                </a:ext>
              </a:extLst>
            </p:cNvPr>
            <p:cNvSpPr txBox="1"/>
            <p:nvPr/>
          </p:nvSpPr>
          <p:spPr>
            <a:xfrm>
              <a:off x="1980000" y="370723"/>
              <a:ext cx="146815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dirty="0"/>
                <a:t>1 km LST / AOD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xmlns="" id="{87476CF6-8F0C-044C-9FFF-BE44B9C232FC}"/>
              </a:ext>
            </a:extLst>
          </p:cNvPr>
          <p:cNvGrpSpPr/>
          <p:nvPr/>
        </p:nvGrpSpPr>
        <p:grpSpPr>
          <a:xfrm>
            <a:off x="0" y="2880000"/>
            <a:ext cx="3413341" cy="1080000"/>
            <a:chOff x="0" y="2880000"/>
            <a:chExt cx="3413341" cy="1080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F1B224E6-71AE-A946-898B-0C4C1D181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88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6E993A78-AD3D-BA40-88D6-A4D8F2D873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28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29184D81-114E-A846-B1C3-09CF65969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28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12C6BA57-F32F-B64E-A055-AE7BF3FD3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324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B71652B9-2FEC-FC4E-BD9E-915E74BA6A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324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3FCAB522-EB6B-9847-B96F-A6C46E4BF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324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0B6847CA-F841-4B4A-80DF-DB5E00A1E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360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F0901A91-9CFE-9F43-8F6E-438CFF62DD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60698F46-5A4F-D142-B5BD-4EF4A1C8D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9F3F681A-CDAC-C041-BEC6-73C9B770C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" y="302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5D85D35B-7A5F-4341-86E6-B06339817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3096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A2D460F9-81C3-DF40-9D0F-34D185435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" y="374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661B677F-BE68-C849-9DF5-094636010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00" y="28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551F59C7-BA93-9E40-BDC9-F3CA8867B8DD}"/>
                </a:ext>
              </a:extLst>
            </p:cNvPr>
            <p:cNvSpPr txBox="1"/>
            <p:nvPr/>
          </p:nvSpPr>
          <p:spPr>
            <a:xfrm>
              <a:off x="1980000" y="2890723"/>
              <a:ext cx="143334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dirty="0"/>
                <a:t>1 km predicted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D792EBEC-220A-2E4C-B9AE-C275C62BD751}"/>
              </a:ext>
            </a:extLst>
          </p:cNvPr>
          <p:cNvGrpSpPr/>
          <p:nvPr/>
        </p:nvGrpSpPr>
        <p:grpSpPr>
          <a:xfrm>
            <a:off x="0" y="5778000"/>
            <a:ext cx="4232476" cy="1080000"/>
            <a:chOff x="0" y="4320000"/>
            <a:chExt cx="4232476" cy="1080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4207D870-3E0C-6B43-8DB2-2139E2E78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432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C49A995-D27A-B84E-80F6-6724D963D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432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8DCF87B5-F6B3-2B45-9C99-3C8BAC943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432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0AD84F99-692B-2F45-835A-4D445C430E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46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20B30F1C-F0A7-D646-A3F5-35DD3D7FB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46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027854BB-5BE5-3E40-B36E-6BE438A45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46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3F6C637D-B2D1-3C45-B7CB-6A9491EF5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504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012248FD-2DB3-E542-AE47-7A6399AAB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504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ECDE5DBF-CCF3-524A-BD52-99254CC74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504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218C434F-4C61-064E-BAB5-C45E3AD839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" y="446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890449A4-2A0C-5D4C-9EFA-E090C34332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4536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4A2A60D8-0376-7A42-91E3-D55882E60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" y="518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96D55607-281D-4D42-94FC-D61A26D963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00" y="432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731E7BE9-FD4B-874C-9B96-325E37E0FEFE}"/>
                </a:ext>
              </a:extLst>
            </p:cNvPr>
            <p:cNvSpPr txBox="1"/>
            <p:nvPr/>
          </p:nvSpPr>
          <p:spPr>
            <a:xfrm>
              <a:off x="1980000" y="4330723"/>
              <a:ext cx="2252476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dirty="0"/>
                <a:t>1 km </a:t>
              </a:r>
              <a:r>
                <a:rPr lang="en-US" sz="1600" dirty="0" smtClean="0"/>
                <a:t>predicted and filled</a:t>
              </a:r>
              <a:endParaRPr lang="en-US" sz="1600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0C9087EF-9BA1-A545-A9C7-A15B18C4D4E3}"/>
              </a:ext>
            </a:extLst>
          </p:cNvPr>
          <p:cNvGrpSpPr/>
          <p:nvPr/>
        </p:nvGrpSpPr>
        <p:grpSpPr>
          <a:xfrm>
            <a:off x="5328000" y="1152000"/>
            <a:ext cx="5302915" cy="2232000"/>
            <a:chOff x="5328000" y="1152000"/>
            <a:chExt cx="5302915" cy="2232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AD4182A8-A06D-294C-ADE2-CD9B89E21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58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BC3D5660-BFD6-7143-A98F-A74ED1EDA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158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C3520CB7-9277-6848-9A2A-FDFAAC0E3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58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F1FED84D-88C6-1647-ABE6-42D44BD96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4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06F21913-E71A-8345-9FAE-4B1DD2767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864" y="194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6F58D557-31BB-114C-92C6-BBE6726B43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30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0E7DF4D6-735F-C34E-A773-05F2C9362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66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0251C53A-F23C-894A-8811-CAACD35E4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66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BF1C059D-4768-F541-8EB1-5B679B216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66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E760730D-97F5-7D44-95BE-38089E022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02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D8443E1A-2E4F-D642-8EE1-F5B2F98E7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02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53B924BE-8522-0B4D-A614-2593B1CB0E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94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A494AC9D-3304-2745-8E01-C0618A2AB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194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4EF2FAF7-3AFE-134D-A45A-034F23823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230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90F9E5D8-5599-9A42-86EB-DBC462F25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66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4B441A53-EF0A-6444-9E26-403440247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266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00DB572A-2BE2-4042-8244-C8E342AF3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302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8CF7791E-AF02-A842-A17A-56AA42F8F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30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7EA00B59-4236-7E46-A697-44C41E845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94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80251EA7-F7A1-D745-B3D7-5681EC3BF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00" y="1152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E0A47622-0015-244A-93C2-79F6BAD4E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5836" y="1286164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E133E84C-3E29-0A46-89D0-9B919EE3CD2E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>
              <a:off x="5508000" y="1512000"/>
              <a:ext cx="252000" cy="97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5CD076FF-4D35-8D43-A0F4-5621167FE0D3}"/>
                </a:ext>
              </a:extLst>
            </p:cNvPr>
            <p:cNvCxnSpPr>
              <a:cxnSpLocks/>
              <a:stCxn id="109" idx="3"/>
              <a:endCxn id="102" idx="0"/>
            </p:cNvCxnSpPr>
            <p:nvPr/>
          </p:nvCxnSpPr>
          <p:spPr>
            <a:xfrm>
              <a:off x="5688000" y="1332000"/>
              <a:ext cx="972000" cy="2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AD1AB20C-6B3D-B84E-BA89-317D7F444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0000" y="158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88DF3937-D6E0-0A46-8F2B-D05F9706FECE}"/>
                </a:ext>
              </a:extLst>
            </p:cNvPr>
            <p:cNvSpPr txBox="1"/>
            <p:nvPr/>
          </p:nvSpPr>
          <p:spPr>
            <a:xfrm>
              <a:off x="8460000" y="1594723"/>
              <a:ext cx="217091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dirty="0"/>
                <a:t>200 m urban calibration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843CBAA4-2749-044D-8AC9-D73B1AB97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30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9AEDE817-BF71-BB42-A9D8-4F87746C1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864" y="248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xmlns="" id="{048C186E-BAC2-744C-B79A-4BD69C979FC3}"/>
              </a:ext>
            </a:extLst>
          </p:cNvPr>
          <p:cNvGrpSpPr/>
          <p:nvPr/>
        </p:nvGrpSpPr>
        <p:grpSpPr>
          <a:xfrm>
            <a:off x="0" y="1440000"/>
            <a:ext cx="3521063" cy="1080000"/>
            <a:chOff x="0" y="1440000"/>
            <a:chExt cx="3521063" cy="108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7C0402D-4853-B54B-A631-BE64B916B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144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6CC7C97D-E2A8-F640-806E-7AF2C4C48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180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6EAEE4C6-276D-CC4B-9D03-C7BE1C38C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180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24A98156-36F0-CC4A-AC23-E3B4619B0B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180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0FC2AAED-6F8D-424F-AA01-B60F85A00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216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8189FC46-9C76-8B46-A9D3-FF306771E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216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19D3C8CC-497B-744F-9BA0-5581B5A94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00" y="144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C5E94AE-48C4-F449-B519-EEA430E0B010}"/>
                </a:ext>
              </a:extLst>
            </p:cNvPr>
            <p:cNvSpPr txBox="1"/>
            <p:nvPr/>
          </p:nvSpPr>
          <p:spPr>
            <a:xfrm>
              <a:off x="1980000" y="1450723"/>
              <a:ext cx="154106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dirty="0"/>
                <a:t>1 km calibration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FAC24DF-6B74-1443-AD76-36B5D39AE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144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B7425EB9-28BF-0041-BB40-4A9D0E9E5C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144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11FA934-93A1-E04D-8192-FD452ACBC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16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3D2FAC35-9AD0-3843-95F5-B3E26300A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" y="158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10363664-6E50-5746-9F79-0F0D52765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1656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85EC260C-407E-E047-B4D0-DACC60D9D4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" y="230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xmlns="" id="{CA8242B8-8887-294A-9F64-D81DB41D7C70}"/>
              </a:ext>
            </a:extLst>
          </p:cNvPr>
          <p:cNvGrpSpPr/>
          <p:nvPr/>
        </p:nvGrpSpPr>
        <p:grpSpPr>
          <a:xfrm>
            <a:off x="5760000" y="3744000"/>
            <a:ext cx="4788457" cy="1800000"/>
            <a:chOff x="5760000" y="3744000"/>
            <a:chExt cx="4788457" cy="1800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327E3A96-F770-6F41-8715-772366B06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74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E3B57600-4F4F-7844-A92E-0D595DC0D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374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2DBDB5D2-9D26-FD48-8021-6A8691078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10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0050B31D-2978-6E48-8688-508E06942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10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A2FE378A-825E-674A-B15C-C8134EB90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46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E427FFB4-3B08-034C-A391-55D3C83F7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82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AF263667-EC38-6740-A091-0368648C0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82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xmlns="" id="{991E387F-B922-7241-AC1A-591874EDA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82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5AD8E6EB-F24D-A84B-AF03-F05D1C613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518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5EDC5EA5-EF12-324C-B503-3BBA14686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518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B1E8FB06-542F-9049-AEC3-1C2540358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10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F5C8A915-01E1-4F4F-94E6-AAE2BEE1F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410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1B81A629-3C72-FB40-8A85-E03912A56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446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29EE50B9-D6EE-DB4E-B1A7-AC47E252C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82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C2FE791E-8C93-B241-B3DD-F2811855E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482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4EC13956-292A-1C46-B71B-17CD494BE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518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9F4700FF-2C81-E743-AB21-5F64277AE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10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82CD51A0-5942-AA46-BF04-3B50ABEF3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46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2857C51F-0F51-AF40-92EC-02069EF7F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864" y="464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5E799AAD-AE11-C94A-8508-A8ECF420F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0000" y="3744000"/>
              <a:ext cx="360000" cy="360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38977736-F0F4-D34B-98ED-93A937887BBE}"/>
                </a:ext>
              </a:extLst>
            </p:cNvPr>
            <p:cNvSpPr txBox="1"/>
            <p:nvPr/>
          </p:nvSpPr>
          <p:spPr>
            <a:xfrm>
              <a:off x="8460000" y="3754800"/>
              <a:ext cx="2088457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dirty="0"/>
                <a:t>200 m </a:t>
              </a:r>
              <a:r>
                <a:rPr lang="en-US" sz="1600" dirty="0" smtClean="0"/>
                <a:t>urban gap-filling</a:t>
              </a:r>
              <a:endParaRPr lang="en-US" sz="16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24BCF0D9-F317-F042-B86C-F2E18F2A6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46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E0AB9A77-1550-BF43-BE9E-65354B6A1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744000"/>
              <a:ext cx="360000" cy="360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87476CF6-8F0C-044C-9FFF-BE44B9C232FC}"/>
              </a:ext>
            </a:extLst>
          </p:cNvPr>
          <p:cNvGrpSpPr/>
          <p:nvPr/>
        </p:nvGrpSpPr>
        <p:grpSpPr>
          <a:xfrm>
            <a:off x="-793" y="4284000"/>
            <a:ext cx="3430462" cy="1080000"/>
            <a:chOff x="0" y="2880000"/>
            <a:chExt cx="3430462" cy="1080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1B224E6-71AE-A946-898B-0C4C1D181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88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6E993A78-AD3D-BA40-88D6-A4D8F2D873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28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29184D81-114E-A846-B1C3-09CF65969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28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12C6BA57-F32F-B64E-A055-AE7BF3FD3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324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3FCAB522-EB6B-9847-B96F-A6C46E4BF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324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0B6847CA-F841-4B4A-80DF-DB5E00A1E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360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F0901A91-9CFE-9F43-8F6E-438CFF62DD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60698F46-5A4F-D142-B5BD-4EF4A1C8D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xmlns="" id="{9F3F681A-CDAC-C041-BEC6-73C9B770C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" y="302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xmlns="" id="{5D85D35B-7A5F-4341-86E6-B06339817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3096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xmlns="" id="{A2D460F9-81C3-DF40-9D0F-34D185435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" y="374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661B677F-BE68-C849-9DF5-094636010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00" y="2880000"/>
              <a:ext cx="360000" cy="360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551F59C7-BA93-9E40-BDC9-F3CA8867B8DD}"/>
                </a:ext>
              </a:extLst>
            </p:cNvPr>
            <p:cNvSpPr txBox="1"/>
            <p:nvPr/>
          </p:nvSpPr>
          <p:spPr>
            <a:xfrm>
              <a:off x="1980000" y="2890723"/>
              <a:ext cx="145046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dirty="0"/>
                <a:t>1 km </a:t>
              </a:r>
              <a:r>
                <a:rPr lang="en-US" sz="1600" dirty="0" smtClean="0"/>
                <a:t>gap-filling</a:t>
              </a:r>
              <a:endParaRPr lang="en-US" sz="1600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B71652B9-2FEC-FC4E-BD9E-915E74BA6A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3240000"/>
              <a:ext cx="360000" cy="360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 w="635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74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3448159" cy="1080000"/>
            <a:chOff x="0" y="0"/>
            <a:chExt cx="3448159" cy="108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BE43C23-42E3-8947-AA7A-AB9278F75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51D3004-EC08-4542-8F19-53401B7A9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672AF79-AC01-5F4A-A762-FF53FBDDB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056E60D-42DB-EF42-8CB0-9A694F149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4504E54-3A58-E245-952F-C85123E5C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189E4F0A-C2F4-C347-B7FC-90332AFE0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3731757-C45E-DA4D-A792-8B122B370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72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BABDE2E-EE05-8A48-958D-7DC4838E75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72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30616F09-8BCA-4943-B56A-3B456F74E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72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9E68A291-9253-2A41-8257-160EB5AEF3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" y="14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0581F165-2BAE-2043-BF2C-DDADFB084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216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46625230-B05D-D541-B77D-7FD194521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" y="86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F67C8A-F46E-AB4B-AD5F-95EE3706D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81FF8550-0BC8-804A-9CC1-D96DD7CFB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000" y="126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16312842-23BA-FB40-BCF2-A8EBA37126CB}"/>
                </a:ext>
              </a:extLst>
            </p:cNvPr>
            <p:cNvSpPr txBox="1"/>
            <p:nvPr/>
          </p:nvSpPr>
          <p:spPr>
            <a:xfrm>
              <a:off x="1980000" y="10723"/>
              <a:ext cx="7733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Station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75A397C-0C6B-2D4D-AA59-B809723A5A35}"/>
                </a:ext>
              </a:extLst>
            </p:cNvPr>
            <p:cNvSpPr txBox="1"/>
            <p:nvPr/>
          </p:nvSpPr>
          <p:spPr>
            <a:xfrm>
              <a:off x="1980000" y="370723"/>
              <a:ext cx="14681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 km LST / AOD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0" y="2880000"/>
            <a:ext cx="3413341" cy="1080000"/>
            <a:chOff x="0" y="2880000"/>
            <a:chExt cx="3413341" cy="1080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F1B224E6-71AE-A946-898B-0C4C1D181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8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6E993A78-AD3D-BA40-88D6-A4D8F2D873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28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29184D81-114E-A846-B1C3-09CF65969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28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12C6BA57-F32F-B64E-A055-AE7BF3FD3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324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B71652B9-2FEC-FC4E-BD9E-915E74BA6A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324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3FCAB522-EB6B-9847-B96F-A6C46E4BF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324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0B6847CA-F841-4B4A-80DF-DB5E00A1E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360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F0901A91-9CFE-9F43-8F6E-438CFF62DD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60698F46-5A4F-D142-B5BD-4EF4A1C8D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360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9F3F681A-CDAC-C041-BEC6-73C9B770C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" y="302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5D85D35B-7A5F-4341-86E6-B06339817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3096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A2D460F9-81C3-DF40-9D0F-34D185435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" y="374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661B677F-BE68-C849-9DF5-094636010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00" y="28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551F59C7-BA93-9E40-BDC9-F3CA8867B8DD}"/>
                </a:ext>
              </a:extLst>
            </p:cNvPr>
            <p:cNvSpPr txBox="1"/>
            <p:nvPr/>
          </p:nvSpPr>
          <p:spPr>
            <a:xfrm>
              <a:off x="1980000" y="2890723"/>
              <a:ext cx="143334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 km predicted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1440000"/>
            <a:ext cx="3521063" cy="1080000"/>
            <a:chOff x="0" y="1440000"/>
            <a:chExt cx="3521063" cy="108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7C0402D-4853-B54B-A631-BE64B916B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144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6CC7C97D-E2A8-F640-806E-7AF2C4C48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180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6EAEE4C6-276D-CC4B-9D03-C7BE1C38C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180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24A98156-36F0-CC4A-AC23-E3B4619B0B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180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0FC2AAED-6F8D-424F-AA01-B60F85A00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216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8189FC46-9C76-8B46-A9D3-FF306771E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216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19D3C8CC-497B-744F-9BA0-5581B5A94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00" y="144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C5E94AE-48C4-F449-B519-EEA430E0B010}"/>
                </a:ext>
              </a:extLst>
            </p:cNvPr>
            <p:cNvSpPr txBox="1"/>
            <p:nvPr/>
          </p:nvSpPr>
          <p:spPr>
            <a:xfrm>
              <a:off x="1980000" y="1450723"/>
              <a:ext cx="15410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 km calibration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FAC24DF-6B74-1443-AD76-36B5D39AE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144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B7425EB9-28BF-0041-BB40-4A9D0E9E5C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144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11FA934-93A1-E04D-8192-FD452ACBC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160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3D2FAC35-9AD0-3843-95F5-B3E26300A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" y="158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85EC260C-407E-E047-B4D0-DACC60D9D4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" y="230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10363664-6E50-5746-9F79-0F0D52765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1656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4320000"/>
            <a:ext cx="3430462" cy="1080000"/>
            <a:chOff x="0" y="4320000"/>
            <a:chExt cx="3430462" cy="1080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4207D870-3E0C-6B43-8DB2-2139E2E78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432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C49A995-D27A-B84E-80F6-6724D963D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432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8DCF87B5-F6B3-2B45-9C99-3C8BAC943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432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0AD84F99-692B-2F45-835A-4D445C430E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46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027854BB-5BE5-3E40-B36E-6BE438A45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46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3F6C637D-B2D1-3C45-B7CB-6A9491EF5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504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012248FD-2DB3-E542-AE47-7A6399AAB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504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ECDE5DBF-CCF3-524A-BD52-99254CC74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5040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218C434F-4C61-064E-BAB5-C45E3AD839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" y="446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890449A4-2A0C-5D4C-9EFA-E090C34332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4536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4A2A60D8-0376-7A42-91E3-D55882E60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" y="518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96D55607-281D-4D42-94FC-D61A26D963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00" y="4320000"/>
              <a:ext cx="360000" cy="3600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731E7BE9-FD4B-874C-9B96-325E37E0FEFE}"/>
                </a:ext>
              </a:extLst>
            </p:cNvPr>
            <p:cNvSpPr txBox="1"/>
            <p:nvPr/>
          </p:nvSpPr>
          <p:spPr>
            <a:xfrm>
              <a:off x="1980000" y="4330723"/>
              <a:ext cx="14504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 km </a:t>
              </a:r>
              <a:r>
                <a:rPr lang="en-US" sz="1600" dirty="0" smtClean="0">
                  <a:solidFill>
                    <a:schemeClr val="bg1"/>
                  </a:solidFill>
                </a:rPr>
                <a:t>gap-filling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20B30F1C-F0A7-D646-A3F5-35DD3D7FB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4680000"/>
              <a:ext cx="360000" cy="3600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28000" y="1152000"/>
            <a:ext cx="5302915" cy="2232000"/>
            <a:chOff x="5328000" y="1152000"/>
            <a:chExt cx="5302915" cy="2232000"/>
          </a:xfrm>
          <a:solidFill>
            <a:schemeClr val="bg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AD4182A8-A06D-294C-ADE2-CD9B89E21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58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BC3D5660-BFD6-7143-A98F-A74ED1EDA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158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C3520CB7-9277-6848-9A2A-FDFAAC0E3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584000"/>
              <a:ext cx="360000" cy="36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F1FED84D-88C6-1647-ABE6-42D44BD96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4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06F21913-E71A-8345-9FAE-4B1DD2767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94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6F58D557-31BB-114C-92C6-BBE6726B43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304000"/>
              <a:ext cx="360000" cy="36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0E7DF4D6-735F-C34E-A773-05F2C9362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664000"/>
              <a:ext cx="360000" cy="36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0251C53A-F23C-894A-8811-CAACD35E4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664000"/>
              <a:ext cx="360000" cy="36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BF1C059D-4768-F541-8EB1-5B679B216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664000"/>
              <a:ext cx="360000" cy="36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E760730D-97F5-7D44-95BE-38089E022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024000"/>
              <a:ext cx="360000" cy="36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D8443E1A-2E4F-D642-8EE1-F5B2F98E7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024000"/>
              <a:ext cx="360000" cy="36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53B924BE-8522-0B4D-A614-2593B1CB0E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94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A494AC9D-3304-2745-8E01-C0618A2AB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1944000"/>
              <a:ext cx="360000" cy="36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4EF2FAF7-3AFE-134D-A45A-034F23823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2304000"/>
              <a:ext cx="360000" cy="36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90F9E5D8-5599-9A42-86EB-DBC462F25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664000"/>
              <a:ext cx="360000" cy="36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4B441A53-EF0A-6444-9E26-403440247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2664000"/>
              <a:ext cx="360000" cy="36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00DB572A-2BE2-4042-8244-C8E342AF3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3024000"/>
              <a:ext cx="360000" cy="36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8CF7791E-AF02-A842-A17A-56AA42F8F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304000"/>
              <a:ext cx="360000" cy="3600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7EA00B59-4236-7E46-A697-44C41E845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94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843CBAA4-2749-044D-8AC9-D73B1AB97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30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9AEDE817-BF71-BB42-A9D8-4F87746C1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864" y="248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80251EA7-F7A1-D745-B3D7-5681EC3BF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00" y="1152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E0A47622-0015-244A-93C2-79F6BAD4E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5836" y="1286164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E133E84C-3E29-0A46-89D0-9B919EE3CD2E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>
              <a:off x="5508000" y="1512000"/>
              <a:ext cx="252000" cy="97200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5CD076FF-4D35-8D43-A0F4-5621167FE0D3}"/>
                </a:ext>
              </a:extLst>
            </p:cNvPr>
            <p:cNvCxnSpPr>
              <a:cxnSpLocks/>
              <a:stCxn id="109" idx="3"/>
              <a:endCxn id="102" idx="0"/>
            </p:cNvCxnSpPr>
            <p:nvPr/>
          </p:nvCxnSpPr>
          <p:spPr>
            <a:xfrm>
              <a:off x="5688000" y="1332000"/>
              <a:ext cx="972000" cy="25200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AD1AB20C-6B3D-B84E-BA89-317D7F444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0000" y="158400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88DF3937-D6E0-0A46-8F2B-D05F9706FECE}"/>
                </a:ext>
              </a:extLst>
            </p:cNvPr>
            <p:cNvSpPr txBox="1"/>
            <p:nvPr/>
          </p:nvSpPr>
          <p:spPr>
            <a:xfrm>
              <a:off x="8460000" y="1594723"/>
              <a:ext cx="21709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200 m urban calibration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xmlns="" id="{D792EBEC-220A-2E4C-B9AE-C275C62BD751}"/>
              </a:ext>
            </a:extLst>
          </p:cNvPr>
          <p:cNvGrpSpPr/>
          <p:nvPr/>
        </p:nvGrpSpPr>
        <p:grpSpPr>
          <a:xfrm>
            <a:off x="3793" y="5616000"/>
            <a:ext cx="4232476" cy="1080000"/>
            <a:chOff x="0" y="4320000"/>
            <a:chExt cx="4232476" cy="1080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4207D870-3E0C-6B43-8DB2-2139E2E78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432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AC49A995-D27A-B84E-80F6-6724D963D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432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8DCF87B5-F6B3-2B45-9C99-3C8BAC943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432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0AD84F99-692B-2F45-835A-4D445C430E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46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20B30F1C-F0A7-D646-A3F5-35DD3D7FB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46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027854BB-5BE5-3E40-B36E-6BE438A45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468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3F6C637D-B2D1-3C45-B7CB-6A9491EF5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504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012248FD-2DB3-E542-AE47-7A6399AAB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504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ECDE5DBF-CCF3-524A-BD52-99254CC74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504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xmlns="" id="{218C434F-4C61-064E-BAB5-C45E3AD839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" y="446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xmlns="" id="{890449A4-2A0C-5D4C-9EFA-E090C34332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4536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4A2A60D8-0376-7A42-91E3-D55882E60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" y="518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96D55607-281D-4D42-94FC-D61A26D963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00" y="4320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731E7BE9-FD4B-874C-9B96-325E37E0FEFE}"/>
                </a:ext>
              </a:extLst>
            </p:cNvPr>
            <p:cNvSpPr txBox="1"/>
            <p:nvPr/>
          </p:nvSpPr>
          <p:spPr>
            <a:xfrm>
              <a:off x="1980000" y="4330723"/>
              <a:ext cx="2252476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 km </a:t>
              </a:r>
              <a:r>
                <a:rPr lang="en-US" sz="1600" dirty="0" smtClean="0">
                  <a:solidFill>
                    <a:schemeClr val="bg1"/>
                  </a:solidFill>
                </a:rPr>
                <a:t>predicted and filled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60000" y="3744000"/>
            <a:ext cx="4788457" cy="1800000"/>
            <a:chOff x="5760000" y="3744000"/>
            <a:chExt cx="4788457" cy="1800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327E3A96-F770-6F41-8715-772366B06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74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E3B57600-4F4F-7844-A92E-0D595DC0D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374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2DBDB5D2-9D26-FD48-8021-6A8691078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10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0050B31D-2978-6E48-8688-508E06942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10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A2FE378A-825E-674A-B15C-C8134EB90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46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E427FFB4-3B08-034C-A391-55D3C83F7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82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AF263667-EC38-6740-A091-0368648C0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82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xmlns="" id="{991E387F-B922-7241-AC1A-591874EDA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82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5AD8E6EB-F24D-A84B-AF03-F05D1C613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518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5EDC5EA5-EF12-324C-B503-3BBA14686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518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B1E8FB06-542F-9049-AEC3-1C2540358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10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F5C8A915-01E1-4F4F-94E6-AAE2BEE1F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410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1B81A629-3C72-FB40-8A85-E03912A56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446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29EE50B9-D6EE-DB4E-B1A7-AC47E252C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82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C2FE791E-8C93-B241-B3DD-F2811855E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482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4EC13956-292A-1C46-B71B-17CD494BE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0" y="518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24BCF0D9-F317-F042-B86C-F2E18F2A6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464000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9F4700FF-2C81-E743-AB21-5F64277AE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10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82CD51A0-5942-AA46-BF04-3B50ABEF3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464000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2857C51F-0F51-AF40-92EC-02069EF7F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864" y="4644000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5E799AAD-AE11-C94A-8508-A8ECF420F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0000" y="3744000"/>
              <a:ext cx="360000" cy="360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38977736-F0F4-D34B-98ED-93A937887BBE}"/>
                </a:ext>
              </a:extLst>
            </p:cNvPr>
            <p:cNvSpPr txBox="1"/>
            <p:nvPr/>
          </p:nvSpPr>
          <p:spPr>
            <a:xfrm>
              <a:off x="8460000" y="3754800"/>
              <a:ext cx="20884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200 m </a:t>
              </a:r>
              <a:r>
                <a:rPr lang="en-US" sz="1600" dirty="0" smtClean="0">
                  <a:solidFill>
                    <a:schemeClr val="bg1"/>
                  </a:solidFill>
                </a:rPr>
                <a:t>urban gap filling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E0AB9A77-1550-BF43-BE9E-65354B6A1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744000"/>
              <a:ext cx="360000" cy="360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27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7139</TotalTime>
  <Words>57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Hough</dc:creator>
  <cp:lastModifiedBy>Ian Hough</cp:lastModifiedBy>
  <cp:revision>30</cp:revision>
  <dcterms:created xsi:type="dcterms:W3CDTF">2018-10-16T00:20:50Z</dcterms:created>
  <dcterms:modified xsi:type="dcterms:W3CDTF">2018-10-22T08:21:54Z</dcterms:modified>
</cp:coreProperties>
</file>