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3D9F-08C5-4080-A283-851BCC72053D}" type="datetimeFigureOut">
              <a:rPr lang="en-US" smtClean="0"/>
              <a:t>2018-10-16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5B78-A795-4E5E-B56E-D5624F81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3D9F-08C5-4080-A283-851BCC72053D}" type="datetimeFigureOut">
              <a:rPr lang="en-US" smtClean="0"/>
              <a:t>2018-10-16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5B78-A795-4E5E-B56E-D5624F81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5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3D9F-08C5-4080-A283-851BCC72053D}" type="datetimeFigureOut">
              <a:rPr lang="en-US" smtClean="0"/>
              <a:t>2018-10-16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5B78-A795-4E5E-B56E-D5624F81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6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3D9F-08C5-4080-A283-851BCC72053D}" type="datetimeFigureOut">
              <a:rPr lang="en-US" smtClean="0"/>
              <a:t>2018-10-16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5B78-A795-4E5E-B56E-D5624F81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9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3D9F-08C5-4080-A283-851BCC72053D}" type="datetimeFigureOut">
              <a:rPr lang="en-US" smtClean="0"/>
              <a:t>2018-10-16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5B78-A795-4E5E-B56E-D5624F81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9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3D9F-08C5-4080-A283-851BCC72053D}" type="datetimeFigureOut">
              <a:rPr lang="en-US" smtClean="0"/>
              <a:t>2018-10-16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5B78-A795-4E5E-B56E-D5624F81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4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3D9F-08C5-4080-A283-851BCC72053D}" type="datetimeFigureOut">
              <a:rPr lang="en-US" smtClean="0"/>
              <a:t>2018-10-16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5B78-A795-4E5E-B56E-D5624F81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0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3D9F-08C5-4080-A283-851BCC72053D}" type="datetimeFigureOut">
              <a:rPr lang="en-US" smtClean="0"/>
              <a:t>2018-10-16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5B78-A795-4E5E-B56E-D5624F81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2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3D9F-08C5-4080-A283-851BCC72053D}" type="datetimeFigureOut">
              <a:rPr lang="en-US" smtClean="0"/>
              <a:t>2018-10-16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5B78-A795-4E5E-B56E-D5624F81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4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3D9F-08C5-4080-A283-851BCC72053D}" type="datetimeFigureOut">
              <a:rPr lang="en-US" smtClean="0"/>
              <a:t>2018-10-16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5B78-A795-4E5E-B56E-D5624F81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4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3D9F-08C5-4080-A283-851BCC72053D}" type="datetimeFigureOut">
              <a:rPr lang="en-US" smtClean="0"/>
              <a:t>2018-10-16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5B78-A795-4E5E-B56E-D5624F81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8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63D9F-08C5-4080-A283-851BCC72053D}" type="datetimeFigureOut">
              <a:rPr lang="en-US" smtClean="0"/>
              <a:t>2018-10-16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E5B78-A795-4E5E-B56E-D5624F81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3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/>
          <p:cNvGrpSpPr/>
          <p:nvPr/>
        </p:nvGrpSpPr>
        <p:grpSpPr>
          <a:xfrm>
            <a:off x="1370752" y="2752749"/>
            <a:ext cx="4569103" cy="2218299"/>
            <a:chOff x="1370752" y="2752749"/>
            <a:chExt cx="4569103" cy="2218299"/>
          </a:xfrm>
        </p:grpSpPr>
        <p:sp>
          <p:nvSpPr>
            <p:cNvPr id="4" name="TextBox 3"/>
            <p:cNvSpPr txBox="1"/>
            <p:nvPr/>
          </p:nvSpPr>
          <p:spPr>
            <a:xfrm>
              <a:off x="1488476" y="3863052"/>
              <a:ext cx="14069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Temperature</a:t>
              </a:r>
              <a:endParaRPr lang="en-US" b="1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41043" y="3856045"/>
              <a:ext cx="13805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Air pollution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88795" y="4601716"/>
              <a:ext cx="16456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Birth outcomes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4" idx="2"/>
              <a:endCxn id="7" idx="1"/>
            </p:cNvCxnSpPr>
            <p:nvPr/>
          </p:nvCxnSpPr>
          <p:spPr>
            <a:xfrm>
              <a:off x="2191938" y="4232384"/>
              <a:ext cx="696857" cy="553998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3"/>
              <a:endCxn id="6" idx="1"/>
            </p:cNvCxnSpPr>
            <p:nvPr/>
          </p:nvCxnSpPr>
          <p:spPr>
            <a:xfrm flipV="1">
              <a:off x="2895400" y="4040711"/>
              <a:ext cx="1645643" cy="7007"/>
            </a:xfrm>
            <a:prstGeom prst="straightConnector1">
              <a:avLst/>
            </a:prstGeom>
            <a:ln>
              <a:solidFill>
                <a:schemeClr val="bg1"/>
              </a:solidFill>
              <a:prstDash val="dash"/>
              <a:headEnd type="triangl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2"/>
              <a:endCxn id="7" idx="3"/>
            </p:cNvCxnSpPr>
            <p:nvPr/>
          </p:nvCxnSpPr>
          <p:spPr>
            <a:xfrm flipH="1">
              <a:off x="4534438" y="4225377"/>
              <a:ext cx="696858" cy="56100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370752" y="2752749"/>
              <a:ext cx="16423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Climate change</a:t>
              </a:r>
              <a:endParaRPr lang="en-US" b="1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22736" y="2752749"/>
              <a:ext cx="14171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Urbanization</a:t>
              </a:r>
              <a:endParaRPr lang="en-US" b="1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50" name="Straight Arrow Connector 49"/>
            <p:cNvCxnSpPr>
              <a:stCxn id="45" idx="2"/>
              <a:endCxn id="4" idx="0"/>
            </p:cNvCxnSpPr>
            <p:nvPr/>
          </p:nvCxnSpPr>
          <p:spPr>
            <a:xfrm flipH="1">
              <a:off x="2191938" y="3122081"/>
              <a:ext cx="1" cy="74097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6" idx="2"/>
              <a:endCxn id="6" idx="0"/>
            </p:cNvCxnSpPr>
            <p:nvPr/>
          </p:nvCxnSpPr>
          <p:spPr>
            <a:xfrm>
              <a:off x="5231296" y="3122081"/>
              <a:ext cx="0" cy="73396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45" idx="2"/>
              <a:endCxn id="6" idx="0"/>
            </p:cNvCxnSpPr>
            <p:nvPr/>
          </p:nvCxnSpPr>
          <p:spPr>
            <a:xfrm>
              <a:off x="2191939" y="3122081"/>
              <a:ext cx="3039357" cy="733964"/>
            </a:xfrm>
            <a:prstGeom prst="straightConnector1">
              <a:avLst/>
            </a:prstGeom>
            <a:ln>
              <a:solidFill>
                <a:schemeClr val="bg1"/>
              </a:solidFill>
              <a:prstDash val="dash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46" idx="2"/>
              <a:endCxn id="4" idx="0"/>
            </p:cNvCxnSpPr>
            <p:nvPr/>
          </p:nvCxnSpPr>
          <p:spPr>
            <a:xfrm flipH="1">
              <a:off x="2191938" y="3122081"/>
              <a:ext cx="3039358" cy="74097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1391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6062</TotalTime>
  <Words>8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Ben-Gurion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Hough</dc:creator>
  <cp:lastModifiedBy>Ian Hough</cp:lastModifiedBy>
  <cp:revision>6</cp:revision>
  <dcterms:created xsi:type="dcterms:W3CDTF">2018-10-16T09:18:06Z</dcterms:created>
  <dcterms:modified xsi:type="dcterms:W3CDTF">2018-10-20T14:20:57Z</dcterms:modified>
</cp:coreProperties>
</file>