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82" y="-1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5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6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9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4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8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3D9F-08C5-4080-A283-851BCC72053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683568" y="548680"/>
            <a:ext cx="4482798" cy="2218299"/>
            <a:chOff x="1370752" y="2752749"/>
            <a:chExt cx="4482798" cy="2218299"/>
          </a:xfrm>
          <a:noFill/>
        </p:grpSpPr>
        <p:sp>
          <p:nvSpPr>
            <p:cNvPr id="4" name="TextBox 3"/>
            <p:cNvSpPr txBox="1"/>
            <p:nvPr/>
          </p:nvSpPr>
          <p:spPr>
            <a:xfrm>
              <a:off x="1532655" y="3863052"/>
              <a:ext cx="131856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Temperature</a:t>
              </a:r>
              <a:endParaRPr lang="en-US" b="1" baseline="-250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38767" y="3856045"/>
              <a:ext cx="129875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Air pollution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8561" y="4601716"/>
              <a:ext cx="157286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Birth outcomes</a:t>
              </a:r>
            </a:p>
          </p:txBody>
        </p:sp>
        <p:cxnSp>
          <p:nvCxnSpPr>
            <p:cNvPr id="9" name="Straight Arrow Connector 8"/>
            <p:cNvCxnSpPr>
              <a:stCxn id="4" idx="2"/>
              <a:endCxn id="7" idx="1"/>
            </p:cNvCxnSpPr>
            <p:nvPr/>
          </p:nvCxnSpPr>
          <p:spPr>
            <a:xfrm>
              <a:off x="2191938" y="4232384"/>
              <a:ext cx="716623" cy="553998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 flipV="1">
              <a:off x="2851221" y="4040711"/>
              <a:ext cx="1687546" cy="7007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  <a:endCxn id="7" idx="3"/>
            </p:cNvCxnSpPr>
            <p:nvPr/>
          </p:nvCxnSpPr>
          <p:spPr>
            <a:xfrm flipH="1">
              <a:off x="4481427" y="4225377"/>
              <a:ext cx="706717" cy="561005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370752" y="2752749"/>
              <a:ext cx="164237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Climate change</a:t>
              </a:r>
              <a:endParaRPr lang="en-US" b="1" baseline="-250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22736" y="2752749"/>
              <a:ext cx="1330814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Urbanization</a:t>
              </a:r>
              <a:endParaRPr lang="en-US" b="1" baseline="-250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50" name="Straight Arrow Connector 49"/>
            <p:cNvCxnSpPr>
              <a:stCxn id="45" idx="2"/>
              <a:endCxn id="4" idx="0"/>
            </p:cNvCxnSpPr>
            <p:nvPr/>
          </p:nvCxnSpPr>
          <p:spPr>
            <a:xfrm flipH="1">
              <a:off x="2191938" y="3122081"/>
              <a:ext cx="1" cy="740971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6" idx="2"/>
              <a:endCxn id="6" idx="0"/>
            </p:cNvCxnSpPr>
            <p:nvPr/>
          </p:nvCxnSpPr>
          <p:spPr>
            <a:xfrm>
              <a:off x="5188143" y="3122081"/>
              <a:ext cx="1" cy="733964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45" idx="2"/>
              <a:endCxn id="6" idx="0"/>
            </p:cNvCxnSpPr>
            <p:nvPr/>
          </p:nvCxnSpPr>
          <p:spPr>
            <a:xfrm>
              <a:off x="2191939" y="3122081"/>
              <a:ext cx="2996205" cy="733964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prstDash val="dash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46" idx="2"/>
              <a:endCxn id="4" idx="0"/>
            </p:cNvCxnSpPr>
            <p:nvPr/>
          </p:nvCxnSpPr>
          <p:spPr>
            <a:xfrm flipH="1">
              <a:off x="2191938" y="3122081"/>
              <a:ext cx="2996205" cy="740971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8969D4-67B5-4C68-BD8A-B36F029F7101}"/>
              </a:ext>
            </a:extLst>
          </p:cNvPr>
          <p:cNvGrpSpPr/>
          <p:nvPr/>
        </p:nvGrpSpPr>
        <p:grpSpPr>
          <a:xfrm>
            <a:off x="3419872" y="3739742"/>
            <a:ext cx="4482798" cy="2218299"/>
            <a:chOff x="1370752" y="2752749"/>
            <a:chExt cx="4482798" cy="2218299"/>
          </a:xfrm>
          <a:noFill/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A9F9F2-D366-476D-9C85-D22DE7B80E12}"/>
                </a:ext>
              </a:extLst>
            </p:cNvPr>
            <p:cNvSpPr txBox="1"/>
            <p:nvPr/>
          </p:nvSpPr>
          <p:spPr>
            <a:xfrm>
              <a:off x="1532655" y="3863052"/>
              <a:ext cx="131856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Temperature</a:t>
              </a:r>
              <a:endParaRPr lang="en-US" b="1" baseline="-25000" dirty="0">
                <a:latin typeface="Arial Narrow" panose="020B0606020202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A054BD-FDBF-43F6-BCD3-06CB0E93C05D}"/>
                </a:ext>
              </a:extLst>
            </p:cNvPr>
            <p:cNvSpPr txBox="1"/>
            <p:nvPr/>
          </p:nvSpPr>
          <p:spPr>
            <a:xfrm>
              <a:off x="4538767" y="3856045"/>
              <a:ext cx="129875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Air pollution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719B3B-F5E8-4106-B397-8AF77AAC7A9F}"/>
                </a:ext>
              </a:extLst>
            </p:cNvPr>
            <p:cNvSpPr txBox="1"/>
            <p:nvPr/>
          </p:nvSpPr>
          <p:spPr>
            <a:xfrm>
              <a:off x="2908561" y="4601716"/>
              <a:ext cx="157286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Birth outcomes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D84CF6-8506-484E-AE02-29075CE83680}"/>
                </a:ext>
              </a:extLst>
            </p:cNvPr>
            <p:cNvCxnSpPr>
              <a:stCxn id="17" idx="2"/>
              <a:endCxn id="19" idx="1"/>
            </p:cNvCxnSpPr>
            <p:nvPr/>
          </p:nvCxnSpPr>
          <p:spPr>
            <a:xfrm>
              <a:off x="2191938" y="4232384"/>
              <a:ext cx="716623" cy="5539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10FB8B-F218-45CA-A29E-169647E0294F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 flipV="1">
              <a:off x="2851221" y="4040711"/>
              <a:ext cx="1687546" cy="700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02D3F8-B36C-45B9-A8D5-DB4FD22CBBA0}"/>
                </a:ext>
              </a:extLst>
            </p:cNvPr>
            <p:cNvCxnSpPr>
              <a:stCxn id="18" idx="2"/>
              <a:endCxn id="19" idx="3"/>
            </p:cNvCxnSpPr>
            <p:nvPr/>
          </p:nvCxnSpPr>
          <p:spPr>
            <a:xfrm flipH="1">
              <a:off x="4481427" y="4225377"/>
              <a:ext cx="706717" cy="56100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A94529-821A-45AF-ACB5-CF6C3AC10E52}"/>
                </a:ext>
              </a:extLst>
            </p:cNvPr>
            <p:cNvSpPr txBox="1"/>
            <p:nvPr/>
          </p:nvSpPr>
          <p:spPr>
            <a:xfrm>
              <a:off x="1370752" y="2752749"/>
              <a:ext cx="164237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Climate change</a:t>
              </a:r>
              <a:endParaRPr lang="en-US" b="1" baseline="-25000" dirty="0">
                <a:latin typeface="Arial Narrow" panose="020B0606020202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7AB17B-32FE-47CC-A9A7-66A41AF55278}"/>
                </a:ext>
              </a:extLst>
            </p:cNvPr>
            <p:cNvSpPr txBox="1"/>
            <p:nvPr/>
          </p:nvSpPr>
          <p:spPr>
            <a:xfrm>
              <a:off x="4522736" y="2752749"/>
              <a:ext cx="1330814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Urbanization</a:t>
              </a:r>
              <a:endParaRPr lang="en-US" b="1" baseline="-25000" dirty="0">
                <a:latin typeface="Arial Narrow" panose="020B060602020203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A0CB9FD-2533-4671-96BE-8F2CB2F387EE}"/>
                </a:ext>
              </a:extLst>
            </p:cNvPr>
            <p:cNvCxnSpPr>
              <a:stCxn id="23" idx="2"/>
              <a:endCxn id="17" idx="0"/>
            </p:cNvCxnSpPr>
            <p:nvPr/>
          </p:nvCxnSpPr>
          <p:spPr>
            <a:xfrm flipH="1">
              <a:off x="2191938" y="3122081"/>
              <a:ext cx="1" cy="74097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F76D17-1AD6-4F7A-9B8C-7404F9B97010}"/>
                </a:ext>
              </a:extLst>
            </p:cNvPr>
            <p:cNvCxnSpPr>
              <a:stCxn id="24" idx="2"/>
              <a:endCxn id="18" idx="0"/>
            </p:cNvCxnSpPr>
            <p:nvPr/>
          </p:nvCxnSpPr>
          <p:spPr>
            <a:xfrm>
              <a:off x="5188143" y="3122081"/>
              <a:ext cx="1" cy="73396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B0E793B-3F4E-448C-A423-65765C717752}"/>
                </a:ext>
              </a:extLst>
            </p:cNvPr>
            <p:cNvCxnSpPr>
              <a:stCxn id="23" idx="2"/>
              <a:endCxn id="18" idx="0"/>
            </p:cNvCxnSpPr>
            <p:nvPr/>
          </p:nvCxnSpPr>
          <p:spPr>
            <a:xfrm>
              <a:off x="2191939" y="3122081"/>
              <a:ext cx="2996205" cy="73396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15A447-B567-4283-954C-78492BE35F44}"/>
                </a:ext>
              </a:extLst>
            </p:cNvPr>
            <p:cNvCxnSpPr>
              <a:stCxn id="24" idx="2"/>
              <a:endCxn id="17" idx="0"/>
            </p:cNvCxnSpPr>
            <p:nvPr/>
          </p:nvCxnSpPr>
          <p:spPr>
            <a:xfrm flipH="1">
              <a:off x="2191938" y="3122081"/>
              <a:ext cx="2996205" cy="74097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39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6088</TotalTime>
  <Words>16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Company>Ben-Gurion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Hough</dc:creator>
  <cp:lastModifiedBy>Ian</cp:lastModifiedBy>
  <cp:revision>11</cp:revision>
  <dcterms:created xsi:type="dcterms:W3CDTF">2018-10-16T09:18:06Z</dcterms:created>
  <dcterms:modified xsi:type="dcterms:W3CDTF">2019-02-12T10:53:05Z</dcterms:modified>
</cp:coreProperties>
</file>