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4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26"/>
  </p:normalViewPr>
  <p:slideViewPr>
    <p:cSldViewPr snapToGrid="0">
      <p:cViewPr varScale="1">
        <p:scale>
          <a:sx n="121" d="100"/>
          <a:sy n="121" d="100"/>
        </p:scale>
        <p:origin x="2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3407001022021</a:t>
            </a:r>
            <a:br>
              <a:rPr lang="en-US" noProof="0" dirty="0"/>
            </a:br>
            <a:r>
              <a:rPr lang="en-US" noProof="0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Hakkı Parlak</a:t>
            </a:r>
          </a:p>
          <a:p>
            <a:r>
              <a:rPr lang="en-US" noProof="0" dirty="0" err="1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https://github.com/ihpar/bit_chem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154D-986C-B9C9-AEDD-E8793AEE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B4B-8B18-002F-2F3D-F9F3964A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EC74-205C-5408-E263-A1B59461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range() function returns a sequence of numbers, starting from 0 by default, and increments by 1 (by default), and stops before a specified number.</a:t>
            </a:r>
          </a:p>
          <a:p>
            <a:endParaRPr lang="en-US" sz="220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range(start, stop, step) 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Ex: range(0, 5, 1) -&gt; [0, 1, 2, 3, 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36824-DA7D-5DC4-3E73-771A0B9D8A33}"/>
              </a:ext>
            </a:extLst>
          </p:cNvPr>
          <p:cNvSpPr txBox="1"/>
          <p:nvPr/>
        </p:nvSpPr>
        <p:spPr>
          <a:xfrm>
            <a:off x="628650" y="6176963"/>
            <a:ext cx="57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ref_func_range.asp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8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E7A1C-464C-142E-9C5D-81083A093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DA30-9F65-368D-81B7-696CCA2E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A29-2525-2EB6-67D2-31832166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range(5) -&gt; [0, 1, 2, 3, 4]</a:t>
            </a:r>
          </a:p>
          <a:p>
            <a:pPr marL="0" indent="0">
              <a:buNone/>
            </a:pPr>
            <a:endParaRPr lang="en-US" sz="2200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range(0, 5, 1) -&gt; [0, 1, 2, 3, 4]</a:t>
            </a:r>
          </a:p>
          <a:p>
            <a:pPr marL="0" indent="0">
              <a:buNone/>
            </a:pPr>
            <a:endParaRPr lang="en-US" sz="2200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range(3, 6) -&gt; [3, 4, 5]</a:t>
            </a:r>
          </a:p>
          <a:p>
            <a:pPr marL="0" indent="0">
              <a:buNone/>
            </a:pPr>
            <a:endParaRPr lang="en-US" sz="2200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range(1, 7, 2) -&gt; [1, 3, 5]</a:t>
            </a:r>
          </a:p>
          <a:p>
            <a:pPr marL="0" indent="0">
              <a:buNone/>
            </a:pPr>
            <a:endParaRPr lang="en-US" sz="2200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DB17C-7E1B-2F02-5C87-B7A527BEA929}"/>
              </a:ext>
            </a:extLst>
          </p:cNvPr>
          <p:cNvSpPr txBox="1"/>
          <p:nvPr/>
        </p:nvSpPr>
        <p:spPr>
          <a:xfrm>
            <a:off x="628650" y="6176963"/>
            <a:ext cx="57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ref_func_range.asp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64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B2EA-C94D-342E-C6E3-DE5319A6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DBF-A763-E478-F54D-7167AE3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1989-BC9D-1C26-D66E-8ED8FBB6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 loop is used for iterating over a sequence</a:t>
            </a:r>
            <a:r>
              <a:rPr lang="en-US" noProof="0" dirty="0"/>
              <a:t>.</a:t>
            </a:r>
            <a:endParaRPr lang="en-US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0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while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&lt;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6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	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print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	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+=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endParaRPr lang="en-US" sz="2200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for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in range(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6)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	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print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endParaRPr lang="en-US" sz="2200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D4F6D-0FA2-4254-07A9-F375A153E818}"/>
              </a:ext>
            </a:extLst>
          </p:cNvPr>
          <p:cNvSpPr txBox="1"/>
          <p:nvPr/>
        </p:nvSpPr>
        <p:spPr>
          <a:xfrm>
            <a:off x="628650" y="6176963"/>
            <a:ext cx="60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python_for_loops.asp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67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F299-39E8-0E9C-4A57-651A84D9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A8F6-4121-411E-185F-EF497F8E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Print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even numbers between 0 and 20.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sum of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product of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* (asterisk) symbols side by side, repeated </a:t>
            </a:r>
            <a:r>
              <a:rPr lang="en-US" i="1" dirty="0"/>
              <a:t>n</a:t>
            </a:r>
            <a:r>
              <a:rPr lang="en-US" dirty="0"/>
              <a:t>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letters of a 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a rectangle of h x </a:t>
            </a:r>
            <a:r>
              <a:rPr lang="en-US"/>
              <a:t>w dimension.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326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Fira Code</vt:lpstr>
      <vt:lpstr>Office Theme</vt:lpstr>
      <vt:lpstr>3407001022021 Basic Information Technologies</vt:lpstr>
      <vt:lpstr>Range Function</vt:lpstr>
      <vt:lpstr>Range Function</vt:lpstr>
      <vt:lpstr>For Loops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48</cp:revision>
  <dcterms:created xsi:type="dcterms:W3CDTF">2025-02-19T10:00:55Z</dcterms:created>
  <dcterms:modified xsi:type="dcterms:W3CDTF">2025-05-06T10:04:18Z</dcterms:modified>
</cp:coreProperties>
</file>