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28"/>
    <p:restoredTop sz="94648"/>
  </p:normalViewPr>
  <p:slideViewPr>
    <p:cSldViewPr snapToGrid="0">
      <p:cViewPr varScale="1">
        <p:scale>
          <a:sx n="117" d="100"/>
          <a:sy n="117" d="100"/>
        </p:scale>
        <p:origin x="1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04628-FD63-6D40-ADAF-B18E607582B8}" type="datetimeFigureOut">
              <a:rPr lang="tr-TR" smtClean="0"/>
              <a:t>25.03.2025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CCEE1-7FB0-B948-8595-C159DBB35A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598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25.03.2025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695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25.03.2025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679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25.03.2025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04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25.03.2025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778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25.03.2025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595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25.03.2025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340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25.03.2025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208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25.03.2025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557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25.03.2025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521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25.03.2025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789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25.03.2025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424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9D1FFF-AC32-C349-997F-78463A7EB403}" type="datetimeFigureOut">
              <a:rPr lang="tr-TR" smtClean="0"/>
              <a:t>25.03.2025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698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hpar/bit_che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F6E5-0BDB-BB6C-87C5-406709E343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TR" sz="4400" dirty="0"/>
              <a:t>3407001022021</a:t>
            </a:r>
            <a:br>
              <a:rPr lang="en-TR" dirty="0"/>
            </a:br>
            <a:r>
              <a:rPr lang="tr-TR" dirty="0"/>
              <a:t>Basic Information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AD8E8-B551-779E-C4E1-A7ADDAFAC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İsmail </a:t>
            </a:r>
            <a:r>
              <a:rPr lang="en-US" noProof="0" dirty="0" err="1"/>
              <a:t>Hakkı</a:t>
            </a:r>
            <a:r>
              <a:rPr lang="en-US" noProof="0" dirty="0"/>
              <a:t> Parlak</a:t>
            </a:r>
          </a:p>
          <a:p>
            <a:r>
              <a:rPr lang="en-US" dirty="0"/>
              <a:t>ismail.parlak@ibu.edu.tr</a:t>
            </a:r>
            <a:endParaRPr lang="en-US" noProof="0" dirty="0"/>
          </a:p>
          <a:p>
            <a:r>
              <a:rPr lang="en-US" noProof="0" dirty="0"/>
              <a:t>Room: 335</a:t>
            </a:r>
          </a:p>
          <a:p>
            <a:r>
              <a:rPr lang="en-US" noProof="0" dirty="0">
                <a:hlinkClick r:id="rId2"/>
              </a:rPr>
              <a:t>https://github.com/</a:t>
            </a:r>
            <a:r>
              <a:rPr lang="en-US" noProof="0" dirty="0" err="1">
                <a:hlinkClick r:id="rId2"/>
              </a:rPr>
              <a:t>ihpar</a:t>
            </a:r>
            <a:r>
              <a:rPr lang="en-US" noProof="0" dirty="0">
                <a:hlinkClick r:id="rId2"/>
              </a:rPr>
              <a:t>/</a:t>
            </a:r>
            <a:r>
              <a:rPr lang="en-US" noProof="0" dirty="0" err="1">
                <a:hlinkClick r:id="rId2"/>
              </a:rPr>
              <a:t>bit_chem</a:t>
            </a: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5896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16437-2BAA-C9C8-89EC-EE55AD148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38B0-E52F-AFB8-9C40-EF229517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71045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Exercise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85FC2-BFCA-1968-A1F0-1D7B64876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6171"/>
            <a:ext cx="7886700" cy="5240792"/>
          </a:xfrm>
        </p:spPr>
        <p:txBody>
          <a:bodyPr>
            <a:normAutofit/>
          </a:bodyPr>
          <a:lstStyle/>
          <a:p>
            <a:r>
              <a:rPr lang="en-US" sz="2400" dirty="0"/>
              <a:t>Ask the user for two numbers and an arithmetic operation. Display the result based on the user's input.</a:t>
            </a:r>
            <a:endParaRPr lang="en-GB" sz="3600" noProof="0" dirty="0"/>
          </a:p>
        </p:txBody>
      </p:sp>
    </p:spTree>
    <p:extLst>
      <p:ext uri="{BB962C8B-B14F-4D97-AF65-F5344CB8AC3E}">
        <p14:creationId xmlns:p14="http://schemas.microsoft.com/office/powerpoint/2010/main" val="2088570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A89E5-7133-ED98-FA11-880297442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9FEB-C3C9-843F-0A04-1DB16AE4D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71045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Exercise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654BC-60F4-BCE3-11A5-E35182E12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6171"/>
            <a:ext cx="7886700" cy="5240792"/>
          </a:xfrm>
        </p:spPr>
        <p:txBody>
          <a:bodyPr>
            <a:normAutofit/>
          </a:bodyPr>
          <a:lstStyle/>
          <a:p>
            <a:r>
              <a:rPr lang="en-GB" sz="2400" noProof="0" dirty="0"/>
              <a:t>In this game, the computer selects a number between 1 and 8. The user has three attempts to guess the number.</a:t>
            </a:r>
          </a:p>
        </p:txBody>
      </p:sp>
    </p:spTree>
    <p:extLst>
      <p:ext uri="{BB962C8B-B14F-4D97-AF65-F5344CB8AC3E}">
        <p14:creationId xmlns:p14="http://schemas.microsoft.com/office/powerpoint/2010/main" val="186220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CCBC5-FB24-FDC3-7F3B-36B5D4621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71045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076B2-7079-FE65-8D2E-0EC0AF9C7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6171"/>
            <a:ext cx="7886700" cy="5240792"/>
          </a:xfrm>
        </p:spPr>
        <p:txBody>
          <a:bodyPr/>
          <a:lstStyle/>
          <a:p>
            <a:r>
              <a:rPr lang="en-GB" noProof="0" dirty="0"/>
              <a:t>Ask the user how they are feeling. Respond with an appropriate message.</a:t>
            </a:r>
          </a:p>
        </p:txBody>
      </p:sp>
    </p:spTree>
    <p:extLst>
      <p:ext uri="{BB962C8B-B14F-4D97-AF65-F5344CB8AC3E}">
        <p14:creationId xmlns:p14="http://schemas.microsoft.com/office/powerpoint/2010/main" val="2440048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8344D-F839-ABDA-B2A6-BC01B7BBA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380B-2DF2-9DDF-CD7D-8A78CB25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71045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742AE-F69F-FA94-D709-5A292BCD6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6171"/>
            <a:ext cx="7886700" cy="5240792"/>
          </a:xfrm>
        </p:spPr>
        <p:txBody>
          <a:bodyPr/>
          <a:lstStyle/>
          <a:p>
            <a:r>
              <a:rPr lang="en-GB" noProof="0" dirty="0"/>
              <a:t>Ask the user their age. Display their year of birth.</a:t>
            </a:r>
          </a:p>
        </p:txBody>
      </p:sp>
    </p:spTree>
    <p:extLst>
      <p:ext uri="{BB962C8B-B14F-4D97-AF65-F5344CB8AC3E}">
        <p14:creationId xmlns:p14="http://schemas.microsoft.com/office/powerpoint/2010/main" val="4253109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EAACB-F0E8-E202-73CB-BAD024543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547F2-2632-6E88-47D0-4D0949499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71045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Exercise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62D1A-B4E5-A1D3-53EC-05E143FE9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6171"/>
            <a:ext cx="7886700" cy="5240792"/>
          </a:xfrm>
        </p:spPr>
        <p:txBody>
          <a:bodyPr/>
          <a:lstStyle/>
          <a:p>
            <a:r>
              <a:rPr lang="en-GB" noProof="0" dirty="0"/>
              <a:t>Ask the user for their exam mark. Display the corresponding letter grade.</a:t>
            </a:r>
          </a:p>
        </p:txBody>
      </p:sp>
    </p:spTree>
    <p:extLst>
      <p:ext uri="{BB962C8B-B14F-4D97-AF65-F5344CB8AC3E}">
        <p14:creationId xmlns:p14="http://schemas.microsoft.com/office/powerpoint/2010/main" val="4218377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282F6-3BBD-B046-B82C-52614D163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409A-6A23-C359-2020-B7CA1E84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71045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Exercise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42CE-67AB-FD19-6EA9-FE398D88C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6171"/>
            <a:ext cx="7886700" cy="5240792"/>
          </a:xfrm>
        </p:spPr>
        <p:txBody>
          <a:bodyPr/>
          <a:lstStyle/>
          <a:p>
            <a:r>
              <a:rPr lang="en-GB" noProof="0" dirty="0"/>
              <a:t>Ask the user to enter a number. Display whether the number is odd or even.</a:t>
            </a:r>
          </a:p>
        </p:txBody>
      </p:sp>
    </p:spTree>
    <p:extLst>
      <p:ext uri="{BB962C8B-B14F-4D97-AF65-F5344CB8AC3E}">
        <p14:creationId xmlns:p14="http://schemas.microsoft.com/office/powerpoint/2010/main" val="162235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1E781-C580-954F-9579-1B350DBCC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E7FB-B8EF-1726-E17C-E6BF6DDFD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71045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Exercise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6F9FC-7290-5C2B-715C-A1CE64BD4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6171"/>
            <a:ext cx="7886700" cy="5240792"/>
          </a:xfrm>
        </p:spPr>
        <p:txBody>
          <a:bodyPr/>
          <a:lstStyle/>
          <a:p>
            <a:r>
              <a:rPr lang="en-GB" noProof="0" dirty="0"/>
              <a:t>Ask the user to enter a number between 1-10. Display whether the number is prime or not.</a:t>
            </a:r>
          </a:p>
        </p:txBody>
      </p:sp>
    </p:spTree>
    <p:extLst>
      <p:ext uri="{BB962C8B-B14F-4D97-AF65-F5344CB8AC3E}">
        <p14:creationId xmlns:p14="http://schemas.microsoft.com/office/powerpoint/2010/main" val="720217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336FA-0FC3-F651-E137-E42FDE933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FB3B5-E195-64B2-F484-905C91E47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71045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Exercise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A8017-EAF8-8A70-BCEC-59562F665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6171"/>
            <a:ext cx="7886700" cy="5240792"/>
          </a:xfrm>
        </p:spPr>
        <p:txBody>
          <a:bodyPr>
            <a:normAutofit/>
          </a:bodyPr>
          <a:lstStyle/>
          <a:p>
            <a:r>
              <a:rPr lang="en-GB" sz="2400" noProof="0" dirty="0"/>
              <a:t>Ask the user for their age. Display one of the following categories: 'Too young (0–15)', 'Young (15–25)', 'Middle-aged (25–45)', or 'Old (45 and above)'.</a:t>
            </a:r>
          </a:p>
        </p:txBody>
      </p:sp>
    </p:spTree>
    <p:extLst>
      <p:ext uri="{BB962C8B-B14F-4D97-AF65-F5344CB8AC3E}">
        <p14:creationId xmlns:p14="http://schemas.microsoft.com/office/powerpoint/2010/main" val="6186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F53F8-0542-7257-3DBF-17ED3B0E9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0643-4404-BD40-41BD-8F12EEBA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71045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Exercise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CBF05-3A7E-7936-0FFF-529B88168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6171"/>
            <a:ext cx="7886700" cy="5240792"/>
          </a:xfrm>
        </p:spPr>
        <p:txBody>
          <a:bodyPr>
            <a:normAutofit/>
          </a:bodyPr>
          <a:lstStyle/>
          <a:p>
            <a:r>
              <a:rPr lang="en-GB" sz="2400" noProof="0" dirty="0"/>
              <a:t>Ask the user for their vitamin B and D levels. If either level is below 100, display 'Visit a doctor'; otherwise, display 'You are healthy'.</a:t>
            </a:r>
          </a:p>
        </p:txBody>
      </p:sp>
    </p:spTree>
    <p:extLst>
      <p:ext uri="{BB962C8B-B14F-4D97-AF65-F5344CB8AC3E}">
        <p14:creationId xmlns:p14="http://schemas.microsoft.com/office/powerpoint/2010/main" val="707995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838C3-3080-5A8C-B2C9-D55B7BF69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287D-E28A-2A28-87D8-1FCDFE151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571045"/>
          </a:xfrm>
        </p:spPr>
        <p:txBody>
          <a:bodyPr>
            <a:normAutofit fontScale="90000"/>
          </a:bodyPr>
          <a:lstStyle/>
          <a:p>
            <a:r>
              <a:rPr lang="en-US" noProof="0" dirty="0"/>
              <a:t>Exercise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B7213-EE05-198B-7309-B22BADA8D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36171"/>
            <a:ext cx="7886700" cy="5240792"/>
          </a:xfrm>
        </p:spPr>
        <p:txBody>
          <a:bodyPr>
            <a:normAutofit/>
          </a:bodyPr>
          <a:lstStyle/>
          <a:p>
            <a:r>
              <a:rPr lang="en-GB" sz="2400" noProof="0" dirty="0"/>
              <a:t>Ask the user for their midterm grade (30%) and final grade (70%). Display the corresponding letter grade. </a:t>
            </a:r>
          </a:p>
        </p:txBody>
      </p:sp>
    </p:spTree>
    <p:extLst>
      <p:ext uri="{BB962C8B-B14F-4D97-AF65-F5344CB8AC3E}">
        <p14:creationId xmlns:p14="http://schemas.microsoft.com/office/powerpoint/2010/main" val="347811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</TotalTime>
  <Words>257</Words>
  <Application>Microsoft Macintosh PowerPoint</Application>
  <PresentationFormat>On-screen Show (4:3)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3407001022021 Basic Information Technologies</vt:lpstr>
      <vt:lpstr>Exercise 1</vt:lpstr>
      <vt:lpstr>Exercise 2</vt:lpstr>
      <vt:lpstr>Exercise 3</vt:lpstr>
      <vt:lpstr>Exercise 4</vt:lpstr>
      <vt:lpstr>Exercise 5</vt:lpstr>
      <vt:lpstr>Exercise 6</vt:lpstr>
      <vt:lpstr>Exercise 7</vt:lpstr>
      <vt:lpstr>Exercise 8</vt:lpstr>
      <vt:lpstr>Exercise 9</vt:lpstr>
      <vt:lpstr>Exercise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İsmail Hakkı Parlak</dc:creator>
  <cp:lastModifiedBy>İsmail Hakkı Parlak</cp:lastModifiedBy>
  <cp:revision>46</cp:revision>
  <dcterms:created xsi:type="dcterms:W3CDTF">2025-02-19T10:00:55Z</dcterms:created>
  <dcterms:modified xsi:type="dcterms:W3CDTF">2025-03-25T17:48:10Z</dcterms:modified>
</cp:coreProperties>
</file>