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/>
    <p:restoredTop sz="94648"/>
  </p:normalViewPr>
  <p:slideViewPr>
    <p:cSldViewPr snapToGrid="0">
      <p:cViewPr varScale="1">
        <p:scale>
          <a:sx n="117" d="100"/>
          <a:sy n="117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noProof="0" dirty="0"/>
              <a:t>3407001022021</a:t>
            </a:r>
            <a:br>
              <a:rPr lang="en-US" noProof="0" dirty="0"/>
            </a:br>
            <a:r>
              <a:rPr lang="en-US" noProof="0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Hakkı Parlak</a:t>
            </a:r>
          </a:p>
          <a:p>
            <a:r>
              <a:rPr lang="en-US" noProof="0" dirty="0" err="1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https://github.com/ihpar/bit_chem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EF275-B8CD-6E72-8B0B-39117AD1B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E237-42A3-E391-DC34-9A37A29B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1CEDE-8DAB-BEF1-24AD-790C53CC7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 an item to the end of the list, use the append() method: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["apple", "banana", "cherry"]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thislist.append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("orange")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endParaRPr lang="en-US" sz="1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3AE87-1FFA-C237-9106-6DE4D75EE13F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3876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8313-846B-9E2D-7ED4-F6FF27D63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AA31-CDF8-1B76-9B99-90444B1B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5793-8FDD-AB03-9DD8-407AD8F5D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loop through the list items by using a for loop: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["apple", "banana", "cherry"]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for x in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: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  print(x)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for 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in range(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len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)):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  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[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i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])</a:t>
            </a:r>
            <a:endParaRPr lang="en-US" sz="1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1DA8F-D6CA-6762-9BE3-20405CFABFAF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7803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B8EA-0882-E77A-845E-A858AF18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5C44-64AE-9F0F-07C7-16D8E95FE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String slicing</a:t>
            </a:r>
            <a:r>
              <a:rPr lang="en-US" dirty="0"/>
              <a:t> in Python is a way to get specific parts of a string by using start, end and step values</a:t>
            </a:r>
            <a:r>
              <a:rPr lang="en-US" b="1" dirty="0"/>
              <a:t>.</a:t>
            </a:r>
            <a:r>
              <a:rPr lang="en-US" dirty="0"/>
              <a:t> It’s especially useful for text manipulation and data parsing.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 = "Hello, Python!"</a:t>
            </a: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print(s[0:5])</a:t>
            </a:r>
          </a:p>
          <a:p>
            <a:pPr marL="0" indent="0">
              <a:buNone/>
            </a:pPr>
            <a:endParaRPr lang="en-US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dirty="0"/>
              <a:t>substring = s[start : end : step]</a:t>
            </a:r>
            <a:endParaRPr lang="en-US" noProof="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79201-86EC-A172-95F4-25E2B528AC3D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string</a:t>
            </a:r>
            <a:r>
              <a:rPr lang="tr-TR" dirty="0"/>
              <a:t>-</a:t>
            </a:r>
            <a:r>
              <a:rPr lang="tr-TR" dirty="0" err="1"/>
              <a:t>slicing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7199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9DBF2-05E4-1DC7-9131-3E95FD02F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AAAE-3A34-5F94-67A3-405C7403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E12B-26A7-1D03-41EA-EB5B0463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indexing is useful for accessing elements from the end of the String. The last element has an index of -1, the second last element -2 and so 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 = "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abcdefghijklmno</a:t>
            </a: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print(s[-5:-2]) # </a:t>
            </a:r>
            <a:r>
              <a:rPr lang="en-US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klm</a:t>
            </a: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C3184-AEFF-6C0A-60D1-45C012C15165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string</a:t>
            </a:r>
            <a:r>
              <a:rPr lang="tr-TR" dirty="0"/>
              <a:t>-</a:t>
            </a:r>
            <a:r>
              <a:rPr lang="tr-TR" dirty="0" err="1"/>
              <a:t>slicing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926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561F-4F89-828F-EA83-F6847ECA7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77E-62A0-62F8-E17C-CE24FEFB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4B8A-8912-5B0D-54EA-AF8279A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get all the items from a specific position to the end of the string, we can specify the </a:t>
            </a:r>
            <a:r>
              <a:rPr lang="en-US" b="1" dirty="0"/>
              <a:t>start </a:t>
            </a:r>
            <a:r>
              <a:rPr lang="en-US" dirty="0"/>
              <a:t>index and leave the </a:t>
            </a:r>
            <a:r>
              <a:rPr lang="en-US" b="1" dirty="0"/>
              <a:t>end </a:t>
            </a:r>
            <a:r>
              <a:rPr lang="en-US" dirty="0"/>
              <a:t>blank.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to get all the items before a specific index, we can specify the </a:t>
            </a:r>
            <a:r>
              <a:rPr lang="en-US" b="1" dirty="0"/>
              <a:t>end </a:t>
            </a:r>
            <a:r>
              <a:rPr lang="en-US" dirty="0"/>
              <a:t>index while leaving start blank.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s = "Hello, World!"</a:t>
            </a:r>
          </a:p>
          <a:p>
            <a:pPr marL="0" indent="0">
              <a:buNone/>
            </a:pP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print(s[7:]) # World!</a:t>
            </a:r>
          </a:p>
          <a:p>
            <a:pPr marL="0" indent="0">
              <a:buNone/>
            </a:pP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print(s[:5]) # Hello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09050-AFC4-B7C8-D033-F0EBC630E712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www.geeksforgeeks.org</a:t>
            </a:r>
            <a:r>
              <a:rPr lang="tr-TR" dirty="0"/>
              <a:t>/</a:t>
            </a:r>
            <a:r>
              <a:rPr lang="tr-TR" dirty="0" err="1"/>
              <a:t>string</a:t>
            </a:r>
            <a:r>
              <a:rPr lang="tr-TR" dirty="0"/>
              <a:t>-</a:t>
            </a:r>
            <a:r>
              <a:rPr lang="tr-TR" dirty="0" err="1"/>
              <a:t>slicing</a:t>
            </a:r>
            <a:r>
              <a:rPr lang="tr-TR" dirty="0"/>
              <a:t>-in-</a:t>
            </a:r>
            <a:r>
              <a:rPr lang="tr-TR" dirty="0" err="1"/>
              <a:t>python</a:t>
            </a:r>
            <a:r>
              <a:rPr lang="tr-T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195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7937D-AC7E-C9C7-FC5F-280C0E98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9718-82B3-798B-4974-D544F43C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B725D-1F44-BAE2-4703-8C4AB9DB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are used to store multiple items in a single variable.</a:t>
            </a:r>
          </a:p>
          <a:p>
            <a:r>
              <a:rPr lang="en-US" dirty="0"/>
              <a:t>Lists are one of 4 built-in data types in Python used to store collections of data.</a:t>
            </a:r>
          </a:p>
          <a:p>
            <a:r>
              <a:rPr lang="en-US" dirty="0"/>
              <a:t>Lists are created using square brackets: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["apple", "banana", "cherry"]</a:t>
            </a:r>
          </a:p>
          <a:p>
            <a:pPr marL="0" indent="0">
              <a:buNone/>
            </a:pP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endParaRPr lang="en-US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7581F-F2ED-D3E0-9423-C3A83BC367C2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890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7E00A-1603-02B1-ED29-AB1E65DC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9E53-BFAE-C515-4AAF-563931BE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DBEA4-E768-0075-22F0-7640BE71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items are ordered, changeable, and allow duplicate values.</a:t>
            </a:r>
          </a:p>
          <a:p>
            <a:r>
              <a:rPr lang="en-US" dirty="0"/>
              <a:t>List items are indexed, the first item has index [0], the second item has index [1] etc.</a:t>
            </a:r>
          </a:p>
          <a:p>
            <a:r>
              <a:rPr lang="en-US" dirty="0"/>
              <a:t>To determine how many items a list has, use the </a:t>
            </a:r>
            <a:r>
              <a:rPr lang="en-US" dirty="0" err="1"/>
              <a:t>len</a:t>
            </a:r>
            <a:r>
              <a:rPr lang="en-US" dirty="0"/>
              <a:t>()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["apple", "banana", "cherry"]</a:t>
            </a:r>
          </a:p>
          <a:p>
            <a:pPr marL="0" indent="0">
              <a:buNone/>
            </a:pP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len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5BE69-603E-468A-D8E7-A0A8C9ECF498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884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8197-5199-4A4C-837F-6638B376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8218-35E4-B763-B352-EB75BAA6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0F120-B45D-45F1-A57D-97AF06C3C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items can be of any data type:</a:t>
            </a:r>
          </a:p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list1 = ["apple", "banana", "cherry"]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list2 = [1, 5, 7, 9, 3]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list3 = [True, False, False]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list4 = ["apple", 12.8, False]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0A8E5-32DD-1488-9FDE-D5FF67CD3B86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2886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86072-D977-9554-0EFD-9644D7F3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F9DE-0EAC-F7A8-5A6A-A500E6ED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CEBA-52DB-B5FE-7656-8106F094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items are indexed and you can access them by referring to the index number: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["a", "b", "c", "d"]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[1])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my_list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[-1])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CC042-EB4A-ABAE-1446-1414C93682B0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4293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8B4F-2399-FD82-807B-BC67B3C12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9A05-300D-6D61-9181-AFBCEF62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DEA6-8AFA-19BE-13AF-06F045DF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change the value of a specific item, refer to the index number:</a:t>
            </a:r>
          </a:p>
          <a:p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 = ["apple", "banana", "cherry"]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[1] = "blackcurrant"</a:t>
            </a:r>
            <a:b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print(</a:t>
            </a:r>
            <a:r>
              <a:rPr lang="en-US" sz="2400" dirty="0" err="1">
                <a:latin typeface="Fira Code" pitchFamily="49" charset="0"/>
                <a:ea typeface="Fira Code" pitchFamily="49" charset="0"/>
                <a:cs typeface="Fira Code" pitchFamily="49" charset="0"/>
              </a:rPr>
              <a:t>thislist</a:t>
            </a:r>
            <a:r>
              <a:rPr lang="en-US" sz="2400" dirty="0">
                <a:latin typeface="Fira Code" pitchFamily="49" charset="0"/>
                <a:ea typeface="Fira Code" pitchFamily="49" charset="0"/>
                <a:cs typeface="Fira Code" pitchFamily="49" charset="0"/>
              </a:rPr>
              <a:t>)</a:t>
            </a:r>
            <a:endParaRPr lang="en-US" sz="16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D7A7C5-BE1D-BDF8-0251-C80E2BBB98E5}"/>
              </a:ext>
            </a:extLst>
          </p:cNvPr>
          <p:cNvSpPr txBox="1"/>
          <p:nvPr/>
        </p:nvSpPr>
        <p:spPr>
          <a:xfrm>
            <a:off x="628650" y="6308208"/>
            <a:ext cx="570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python_lists.asp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91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</TotalTime>
  <Words>727</Words>
  <Application>Microsoft Macintosh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Fira Code</vt:lpstr>
      <vt:lpstr>Office Theme</vt:lpstr>
      <vt:lpstr>3407001022021 Basic Information Technologies</vt:lpstr>
      <vt:lpstr>String Slicing</vt:lpstr>
      <vt:lpstr>String Slicing</vt:lpstr>
      <vt:lpstr>String Slicing</vt:lpstr>
      <vt:lpstr>Lists</vt:lpstr>
      <vt:lpstr>Lists</vt:lpstr>
      <vt:lpstr>Lists</vt:lpstr>
      <vt:lpstr>Lists</vt:lpstr>
      <vt:lpstr>Lists</vt:lpstr>
      <vt:lpstr>Lists</vt:lpstr>
      <vt:lpstr>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51</cp:revision>
  <dcterms:created xsi:type="dcterms:W3CDTF">2025-02-19T10:00:55Z</dcterms:created>
  <dcterms:modified xsi:type="dcterms:W3CDTF">2025-05-20T13:38:38Z</dcterms:modified>
</cp:coreProperties>
</file>