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63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8"/>
    <p:restoredTop sz="94648"/>
  </p:normalViewPr>
  <p:slideViewPr>
    <p:cSldViewPr snapToGrid="0">
      <p:cViewPr varScale="1">
        <p:scale>
          <a:sx n="117" d="100"/>
          <a:sy n="117" d="100"/>
        </p:scale>
        <p:origin x="15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04628-FD63-6D40-ADAF-B18E607582B8}" type="datetimeFigureOut">
              <a:rPr lang="tr-TR" smtClean="0"/>
              <a:t>27.05.2025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CCEE1-7FB0-B948-8595-C159DBB35A4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5986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27.05.2025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6955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27.05.2025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6795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27.05.2025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048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27.05.2025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7789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27.05.2025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5958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27.05.2025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3401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27.05.2025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2084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27.05.2025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5579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27.05.2025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521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27.05.2025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7890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27.05.2025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4245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9D1FFF-AC32-C349-997F-78463A7EB403}" type="datetimeFigureOut">
              <a:rPr lang="tr-TR" smtClean="0"/>
              <a:t>27.05.2025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698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hpar/bit_che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F6E5-0BDB-BB6C-87C5-406709E343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noProof="0" dirty="0"/>
              <a:t>3407001022021</a:t>
            </a:r>
            <a:br>
              <a:rPr lang="en-US" noProof="0" dirty="0"/>
            </a:br>
            <a:r>
              <a:rPr lang="en-US" noProof="0" dirty="0"/>
              <a:t>Basic Information Technologies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BAD8E8-B551-779E-C4E1-A7ADDAFAC3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/>
              <a:t>İsmail Hakkı Parlak</a:t>
            </a:r>
          </a:p>
          <a:p>
            <a:r>
              <a:rPr lang="en-US" noProof="0" dirty="0" err="1"/>
              <a:t>ismail.parlak@ibu.edu.tr</a:t>
            </a:r>
            <a:endParaRPr lang="en-US" noProof="0" dirty="0"/>
          </a:p>
          <a:p>
            <a:r>
              <a:rPr lang="en-US" noProof="0" dirty="0"/>
              <a:t>Room: 335</a:t>
            </a:r>
          </a:p>
          <a:p>
            <a:r>
              <a:rPr lang="en-US" noProof="0" dirty="0">
                <a:hlinkClick r:id="rId2"/>
              </a:rPr>
              <a:t>https://github.com/ihpar/bit_chem</a:t>
            </a:r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5896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31CEAF-5B49-23BC-02A6-65912ED4C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E91A2-FFD1-4813-4715-09E7DD85E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List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5A841-6D38-46F8-E4DF-BC94EC8A2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Find the length of a list without using the </a:t>
            </a:r>
            <a:r>
              <a:rPr lang="en-US" dirty="0" err="1"/>
              <a:t>len</a:t>
            </a:r>
            <a:r>
              <a:rPr lang="en-US" dirty="0"/>
              <a:t>() function.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the smallest and largest numbers in a list.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Count the even and odd numbers in a list.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the average of a list.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Print the positive numbers in a list.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Reverse a list.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Store the factorials of the numbers in a list into another list.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Check if two lists are identical.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75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359</TotalTime>
  <Words>105</Words>
  <Application>Microsoft Macintosh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3407001022021 Basic Information Technologies</vt:lpstr>
      <vt:lpstr>List 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İsmail Hakkı Parlak</dc:creator>
  <cp:lastModifiedBy>İsmail Hakkı Parlak</cp:lastModifiedBy>
  <cp:revision>50</cp:revision>
  <dcterms:created xsi:type="dcterms:W3CDTF">2025-02-19T10:00:55Z</dcterms:created>
  <dcterms:modified xsi:type="dcterms:W3CDTF">2025-05-27T19:39:30Z</dcterms:modified>
</cp:coreProperties>
</file>