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695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79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4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78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595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340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08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557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521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789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2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D1FFF-AC32-C349-997F-78463A7EB403}" type="datetimeFigureOut">
              <a:rPr lang="tr-TR" smtClean="0"/>
              <a:t>19.02.2025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698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F6E5-0BDB-BB6C-87C5-406709E34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TR" sz="4400" dirty="0"/>
              <a:t>3407001022021</a:t>
            </a:r>
            <a:br>
              <a:rPr lang="en-TR" dirty="0"/>
            </a:br>
            <a:r>
              <a:rPr lang="tr-TR" dirty="0"/>
              <a:t>Basic Information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AD8E8-B551-779E-C4E1-A7ADDAFAC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İsmail </a:t>
            </a:r>
            <a:r>
              <a:rPr lang="en-US" noProof="0" dirty="0" err="1"/>
              <a:t>Hakkı</a:t>
            </a:r>
            <a:r>
              <a:rPr lang="en-US" noProof="0" dirty="0"/>
              <a:t> Parlak</a:t>
            </a:r>
          </a:p>
          <a:p>
            <a:r>
              <a:rPr lang="en-US" dirty="0"/>
              <a:t>ismail.parlak@ibu.edu.tr</a:t>
            </a:r>
            <a:endParaRPr lang="en-US" noProof="0" dirty="0"/>
          </a:p>
          <a:p>
            <a:r>
              <a:rPr lang="en-US" noProof="0" dirty="0"/>
              <a:t>Room: 335</a:t>
            </a:r>
          </a:p>
        </p:txBody>
      </p:sp>
    </p:spTree>
    <p:extLst>
      <p:ext uri="{BB962C8B-B14F-4D97-AF65-F5344CB8AC3E}">
        <p14:creationId xmlns:p14="http://schemas.microsoft.com/office/powerpoint/2010/main" val="75589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0FEB-3DBB-E3DA-21EA-75AE1359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2129D-87D4-A127-3174-97F33A62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Learning information technology terms</a:t>
            </a:r>
          </a:p>
          <a:p>
            <a:r>
              <a:rPr lang="en-US" noProof="0" dirty="0"/>
              <a:t>Learning computer concepts</a:t>
            </a:r>
            <a:endParaRPr lang="en-US" dirty="0"/>
          </a:p>
          <a:p>
            <a:r>
              <a:rPr lang="en-US" noProof="0" dirty="0"/>
              <a:t>Learning the Python programming language at a basic level</a:t>
            </a:r>
          </a:p>
        </p:txBody>
      </p:sp>
    </p:spTree>
    <p:extLst>
      <p:ext uri="{BB962C8B-B14F-4D97-AF65-F5344CB8AC3E}">
        <p14:creationId xmlns:p14="http://schemas.microsoft.com/office/powerpoint/2010/main" val="4007697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38</Words>
  <Application>Microsoft Macintosh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3407001022021 Basic Information Technologies</vt:lpstr>
      <vt:lpstr>Course Objectives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İsmail Hakkı Parlak</dc:creator>
  <cp:lastModifiedBy>İsmail Hakkı Parlak</cp:lastModifiedBy>
  <cp:revision>2</cp:revision>
  <dcterms:created xsi:type="dcterms:W3CDTF">2025-02-19T10:00:55Z</dcterms:created>
  <dcterms:modified xsi:type="dcterms:W3CDTF">2025-02-19T10:15:53Z</dcterms:modified>
</cp:coreProperties>
</file>