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9"/>
    <p:restoredTop sz="94626"/>
  </p:normalViewPr>
  <p:slideViewPr>
    <p:cSldViewPr snapToGrid="0">
      <p:cViewPr varScale="1">
        <p:scale>
          <a:sx n="121" d="100"/>
          <a:sy n="121" d="100"/>
        </p:scale>
        <p:origin x="20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04628-FD63-6D40-ADAF-B18E607582B8}" type="datetimeFigureOut">
              <a:rPr lang="tr-TR" smtClean="0"/>
              <a:t>29.04.2025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CCEE1-7FB0-B948-8595-C159DBB35A4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5986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29.04.2025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6955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29.04.2025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6795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29.04.2025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048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29.04.2025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7789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29.04.2025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5958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29.04.2025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3401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29.04.2025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2084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29.04.2025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5579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29.04.2025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521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29.04.2025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7890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29.04.2025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4245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9D1FFF-AC32-C349-997F-78463A7EB403}" type="datetimeFigureOut">
              <a:rPr lang="tr-TR" smtClean="0"/>
              <a:t>29.04.2025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698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hpar/bit_che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F6E5-0BDB-BB6C-87C5-406709E343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noProof="0" dirty="0"/>
              <a:t>3407001022021</a:t>
            </a:r>
            <a:br>
              <a:rPr lang="en-US" noProof="0" dirty="0"/>
            </a:br>
            <a:r>
              <a:rPr lang="en-US" noProof="0" dirty="0"/>
              <a:t>Basic Information Technologies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BAD8E8-B551-779E-C4E1-A7ADDAFAC3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/>
              <a:t>İsmail Hakkı Parlak</a:t>
            </a:r>
          </a:p>
          <a:p>
            <a:r>
              <a:rPr lang="en-US" noProof="0" dirty="0" err="1"/>
              <a:t>ismail.parlak@ibu.edu.tr</a:t>
            </a:r>
            <a:endParaRPr lang="en-US" noProof="0" dirty="0"/>
          </a:p>
          <a:p>
            <a:r>
              <a:rPr lang="en-US" noProof="0" dirty="0"/>
              <a:t>Room: 335</a:t>
            </a:r>
          </a:p>
          <a:p>
            <a:r>
              <a:rPr lang="en-US" noProof="0" dirty="0">
                <a:hlinkClick r:id="rId2"/>
              </a:rPr>
              <a:t>https://github.com/ihpar/bit_chem</a:t>
            </a:r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5896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C3FCE-EDD8-D844-7785-AC5F68C4B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4209E-2757-BEFB-8709-4D10B4D81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Loops in Python are used to repeat actions efficiently. </a:t>
            </a:r>
          </a:p>
          <a:p>
            <a:r>
              <a:rPr lang="en-US" noProof="0" dirty="0"/>
              <a:t>The main types are For loops (counting through items) and While loops (based on conditions). </a:t>
            </a:r>
          </a:p>
          <a:p>
            <a:r>
              <a:rPr lang="en-US" noProof="0" dirty="0"/>
              <a:t>Additionally, Nested Loops allow looping within loops for more complex tasks. </a:t>
            </a:r>
          </a:p>
          <a:p>
            <a:r>
              <a:rPr lang="en-US" noProof="0" dirty="0"/>
              <a:t>While all the ways provide similar basic functionality, they differ in their syntax and condition-checking time.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3AF285-D943-7FE7-94F0-184466164E4F}"/>
              </a:ext>
            </a:extLst>
          </p:cNvPr>
          <p:cNvSpPr txBox="1"/>
          <p:nvPr/>
        </p:nvSpPr>
        <p:spPr>
          <a:xfrm>
            <a:off x="628650" y="6176963"/>
            <a:ext cx="4998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https://</a:t>
            </a:r>
            <a:r>
              <a:rPr lang="en-US" noProof="0" dirty="0" err="1"/>
              <a:t>www.geeksforgeeks.org</a:t>
            </a:r>
            <a:r>
              <a:rPr lang="en-US" noProof="0" dirty="0"/>
              <a:t>/loops-in-python/</a:t>
            </a:r>
          </a:p>
        </p:txBody>
      </p:sp>
    </p:spTree>
    <p:extLst>
      <p:ext uri="{BB962C8B-B14F-4D97-AF65-F5344CB8AC3E}">
        <p14:creationId xmlns:p14="http://schemas.microsoft.com/office/powerpoint/2010/main" val="3970737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32ACA2-903B-0EDF-85F4-2BCAF55BE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06650-C6A9-1EC9-E6F7-4C087F3B3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Loops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08655F-5196-98E8-79B8-E45374A0E89E}"/>
              </a:ext>
            </a:extLst>
          </p:cNvPr>
          <p:cNvSpPr txBox="1"/>
          <p:nvPr/>
        </p:nvSpPr>
        <p:spPr>
          <a:xfrm>
            <a:off x="628650" y="6176963"/>
            <a:ext cx="4732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https://</a:t>
            </a:r>
            <a:r>
              <a:rPr lang="en-US" noProof="0" dirty="0" err="1"/>
              <a:t>miro.com</a:t>
            </a:r>
            <a:r>
              <a:rPr lang="en-US" noProof="0" dirty="0"/>
              <a:t>/blog/flowchart-loops-guide/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407DF0-F6D0-B7D3-D6D6-1D2C6493E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555" y="365126"/>
            <a:ext cx="5555987" cy="567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943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2E154D-986C-B9C9-AEDD-E8793AEEB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D2B4B-8B18-002F-2F3D-F9F3964A8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7EC74-205C-5408-E263-A1B594618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With the while loop we can execute a set of statements as long as a condition is true.</a:t>
            </a:r>
            <a:endParaRPr lang="en-US" noProof="0" dirty="0">
              <a:solidFill>
                <a:srgbClr val="000000"/>
              </a:solidFill>
              <a:effectLst/>
              <a:latin typeface="Fira Code" pitchFamily="49" charset="0"/>
              <a:ea typeface="Fira Code" pitchFamily="49" charset="0"/>
              <a:cs typeface="Fira Code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200" noProof="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i</a:t>
            </a:r>
            <a:r>
              <a:rPr lang="en-US" sz="2200" noProof="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= </a:t>
            </a:r>
            <a:r>
              <a:rPr lang="en-US" sz="2200" noProof="0" dirty="0">
                <a:solidFill>
                  <a:srgbClr val="990055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1</a:t>
            </a:r>
            <a:br>
              <a:rPr lang="en-US" sz="2200" noProof="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2200" noProof="0" dirty="0">
                <a:solidFill>
                  <a:srgbClr val="005CC5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while</a:t>
            </a:r>
            <a:r>
              <a:rPr lang="en-US" sz="2200" noProof="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2200" noProof="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i</a:t>
            </a:r>
            <a:r>
              <a:rPr lang="en-US" sz="2200" noProof="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&lt; </a:t>
            </a:r>
            <a:r>
              <a:rPr lang="en-US" sz="2200" noProof="0" dirty="0">
                <a:solidFill>
                  <a:srgbClr val="990055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6</a:t>
            </a:r>
            <a:r>
              <a:rPr lang="en-US" sz="2200" noProof="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:</a:t>
            </a:r>
            <a:br>
              <a:rPr lang="en-US" sz="2200" noProof="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2200" noProof="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	</a:t>
            </a:r>
            <a:r>
              <a:rPr lang="en-US" sz="2200" noProof="0" dirty="0">
                <a:solidFill>
                  <a:srgbClr val="005CC5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print</a:t>
            </a:r>
            <a:r>
              <a:rPr lang="en-US" sz="2200" noProof="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2200" noProof="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i</a:t>
            </a:r>
            <a:r>
              <a:rPr lang="en-US" sz="2200" noProof="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</a:t>
            </a:r>
            <a:br>
              <a:rPr lang="en-US" sz="2200" noProof="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2200" noProof="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	</a:t>
            </a:r>
            <a:r>
              <a:rPr lang="en-US" sz="2200" noProof="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i</a:t>
            </a:r>
            <a:r>
              <a:rPr lang="en-US" sz="2200" noProof="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+= </a:t>
            </a:r>
            <a:r>
              <a:rPr lang="en-US" sz="2200" noProof="0" dirty="0">
                <a:solidFill>
                  <a:srgbClr val="990055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1</a:t>
            </a:r>
            <a:endParaRPr lang="en-US" sz="2200" noProof="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E36824-DA7D-5DC4-3E73-771A0B9D8A33}"/>
              </a:ext>
            </a:extLst>
          </p:cNvPr>
          <p:cNvSpPr txBox="1"/>
          <p:nvPr/>
        </p:nvSpPr>
        <p:spPr>
          <a:xfrm>
            <a:off x="628650" y="6176963"/>
            <a:ext cx="6290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https://www.w3schools.com/python/</a:t>
            </a:r>
            <a:r>
              <a:rPr lang="en-US" noProof="0" dirty="0" err="1"/>
              <a:t>python_while_loops.asp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9865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5CABA-3701-E880-D087-2DF352155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00E56-9711-DE26-2787-979D5884D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B9CAC-D8C7-E176-07C8-8DB9B8EA9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With the </a:t>
            </a:r>
            <a:r>
              <a:rPr lang="en-US" noProof="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break</a:t>
            </a:r>
            <a:r>
              <a:rPr lang="en-US" noProof="0" dirty="0"/>
              <a:t> statement we can stop the loop even if the while condition is true.</a:t>
            </a:r>
            <a:endParaRPr lang="en-US" noProof="0" dirty="0">
              <a:solidFill>
                <a:srgbClr val="000000"/>
              </a:solidFill>
              <a:effectLst/>
              <a:latin typeface="Fira Code" pitchFamily="49" charset="0"/>
              <a:ea typeface="Fira Code" pitchFamily="49" charset="0"/>
              <a:cs typeface="Fira Code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200" noProof="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i</a:t>
            </a:r>
            <a:r>
              <a:rPr lang="en-US" sz="2200" noProof="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= </a:t>
            </a:r>
            <a:r>
              <a:rPr lang="en-US" sz="2200" noProof="0" dirty="0">
                <a:solidFill>
                  <a:srgbClr val="990055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1</a:t>
            </a:r>
            <a:br>
              <a:rPr lang="en-US" sz="2200" noProof="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2200" noProof="0" dirty="0">
                <a:solidFill>
                  <a:srgbClr val="005CC5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while</a:t>
            </a:r>
            <a:r>
              <a:rPr lang="en-US" sz="2200" noProof="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2200" noProof="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i</a:t>
            </a:r>
            <a:r>
              <a:rPr lang="en-US" sz="2200" noProof="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&lt; </a:t>
            </a:r>
            <a:r>
              <a:rPr lang="en-US" sz="2200" noProof="0" dirty="0">
                <a:solidFill>
                  <a:srgbClr val="990055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6</a:t>
            </a:r>
            <a:r>
              <a:rPr lang="en-US" sz="2200" noProof="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:</a:t>
            </a:r>
            <a:br>
              <a:rPr lang="en-US" sz="2200" noProof="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2200" noProof="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  </a:t>
            </a:r>
            <a:r>
              <a:rPr lang="en-US" sz="2200" noProof="0" dirty="0">
                <a:solidFill>
                  <a:srgbClr val="005CC5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print</a:t>
            </a:r>
            <a:r>
              <a:rPr lang="en-US" sz="2200" noProof="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2200" noProof="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i</a:t>
            </a:r>
            <a:r>
              <a:rPr lang="en-US" sz="2200" noProof="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</a:t>
            </a:r>
            <a:br>
              <a:rPr lang="en-US" sz="2200" noProof="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2200" noProof="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  </a:t>
            </a:r>
            <a:r>
              <a:rPr lang="en-US" sz="2200" noProof="0" dirty="0">
                <a:solidFill>
                  <a:srgbClr val="005CC5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if</a:t>
            </a:r>
            <a:r>
              <a:rPr lang="en-US" sz="2200" noProof="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2200" noProof="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i</a:t>
            </a:r>
            <a:r>
              <a:rPr lang="en-US" sz="2200" noProof="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== </a:t>
            </a:r>
            <a:r>
              <a:rPr lang="en-US" sz="2200" noProof="0" dirty="0">
                <a:solidFill>
                  <a:srgbClr val="990055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3</a:t>
            </a:r>
            <a:r>
              <a:rPr lang="en-US" sz="2200" noProof="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:</a:t>
            </a:r>
            <a:br>
              <a:rPr lang="en-US" sz="2200" noProof="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2200" noProof="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    </a:t>
            </a:r>
            <a:r>
              <a:rPr lang="en-US" sz="2200" noProof="0" dirty="0">
                <a:solidFill>
                  <a:srgbClr val="005CC5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break</a:t>
            </a:r>
            <a:br>
              <a:rPr lang="en-US" sz="2200" noProof="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2200" noProof="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  </a:t>
            </a:r>
            <a:r>
              <a:rPr lang="en-US" sz="2200" noProof="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i</a:t>
            </a:r>
            <a:r>
              <a:rPr lang="en-US" sz="2200" noProof="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+= </a:t>
            </a:r>
            <a:r>
              <a:rPr lang="en-US" sz="2200" noProof="0" dirty="0">
                <a:solidFill>
                  <a:srgbClr val="990055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1 </a:t>
            </a:r>
            <a:endParaRPr lang="en-US" sz="2200" noProof="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D21119-7372-CEBB-106D-6C52E9EB0729}"/>
              </a:ext>
            </a:extLst>
          </p:cNvPr>
          <p:cNvSpPr txBox="1"/>
          <p:nvPr/>
        </p:nvSpPr>
        <p:spPr>
          <a:xfrm>
            <a:off x="628650" y="6176963"/>
            <a:ext cx="6290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https://www.w3schools.com/python/</a:t>
            </a:r>
            <a:r>
              <a:rPr lang="en-US" noProof="0" dirty="0" err="1"/>
              <a:t>python_while_loops.asp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656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E35F4A-FE1A-2F75-061C-84DC510FB3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BD57F-2938-4B9F-16E5-57FCFE025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EB8DD-16B7-B324-EFB8-43B0BA817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With the </a:t>
            </a:r>
            <a:r>
              <a:rPr lang="en-US" noProof="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continue</a:t>
            </a:r>
            <a:r>
              <a:rPr lang="en-US" noProof="0" dirty="0"/>
              <a:t> statement we can stop the current iteration and continue with the next.</a:t>
            </a:r>
            <a:endParaRPr lang="en-US" noProof="0" dirty="0">
              <a:solidFill>
                <a:srgbClr val="000000"/>
              </a:solidFill>
              <a:effectLst/>
              <a:latin typeface="Fira Code" pitchFamily="49" charset="0"/>
              <a:ea typeface="Fira Code" pitchFamily="49" charset="0"/>
              <a:cs typeface="Fira Code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200" noProof="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i</a:t>
            </a:r>
            <a:r>
              <a:rPr lang="en-US" sz="2200" noProof="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= </a:t>
            </a:r>
            <a:r>
              <a:rPr lang="en-US" sz="2200" noProof="0" dirty="0">
                <a:solidFill>
                  <a:srgbClr val="990055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0</a:t>
            </a:r>
            <a:br>
              <a:rPr lang="en-US" sz="2200" noProof="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2200" noProof="0" dirty="0">
                <a:solidFill>
                  <a:srgbClr val="005CC5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while</a:t>
            </a:r>
            <a:r>
              <a:rPr lang="en-US" sz="2200" noProof="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2200" noProof="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i</a:t>
            </a:r>
            <a:r>
              <a:rPr lang="en-US" sz="2200" noProof="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&lt; </a:t>
            </a:r>
            <a:r>
              <a:rPr lang="en-US" sz="2200" noProof="0" dirty="0">
                <a:solidFill>
                  <a:srgbClr val="990055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6</a:t>
            </a:r>
            <a:r>
              <a:rPr lang="en-US" sz="2200" noProof="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:</a:t>
            </a:r>
            <a:br>
              <a:rPr lang="en-US" sz="2200" noProof="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2200" noProof="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  </a:t>
            </a:r>
            <a:r>
              <a:rPr lang="en-US" sz="2200" noProof="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i</a:t>
            </a:r>
            <a:r>
              <a:rPr lang="en-US" sz="2200" noProof="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+= </a:t>
            </a:r>
            <a:r>
              <a:rPr lang="en-US" sz="2200" noProof="0" dirty="0">
                <a:solidFill>
                  <a:srgbClr val="990055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1 </a:t>
            </a:r>
            <a:br>
              <a:rPr lang="en-US" sz="2200" noProof="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2200" noProof="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  </a:t>
            </a:r>
            <a:r>
              <a:rPr lang="en-US" sz="2200" noProof="0" dirty="0">
                <a:solidFill>
                  <a:srgbClr val="005CC5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if</a:t>
            </a:r>
            <a:r>
              <a:rPr lang="en-US" sz="2200" noProof="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2200" noProof="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i</a:t>
            </a:r>
            <a:r>
              <a:rPr lang="en-US" sz="2200" noProof="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== </a:t>
            </a:r>
            <a:r>
              <a:rPr lang="en-US" sz="2200" noProof="0" dirty="0">
                <a:solidFill>
                  <a:srgbClr val="990055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3</a:t>
            </a:r>
            <a:r>
              <a:rPr lang="en-US" sz="2200" noProof="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:</a:t>
            </a:r>
            <a:br>
              <a:rPr lang="en-US" sz="2200" noProof="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2200" noProof="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    </a:t>
            </a:r>
            <a:r>
              <a:rPr lang="en-US" sz="2200" noProof="0" dirty="0">
                <a:solidFill>
                  <a:srgbClr val="005CC5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continue</a:t>
            </a:r>
            <a:br>
              <a:rPr lang="en-US" sz="2200" noProof="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2200" noProof="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  </a:t>
            </a:r>
            <a:r>
              <a:rPr lang="en-US" sz="2200" noProof="0" dirty="0">
                <a:solidFill>
                  <a:srgbClr val="005CC5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print</a:t>
            </a:r>
            <a:r>
              <a:rPr lang="en-US" sz="2200" noProof="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2200" noProof="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i</a:t>
            </a:r>
            <a:r>
              <a:rPr lang="en-US" sz="2200" noProof="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</a:t>
            </a:r>
            <a:endParaRPr lang="en-US" sz="2200" noProof="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560FC2-E3F4-103C-CFBF-F6A0F3B0E712}"/>
              </a:ext>
            </a:extLst>
          </p:cNvPr>
          <p:cNvSpPr txBox="1"/>
          <p:nvPr/>
        </p:nvSpPr>
        <p:spPr>
          <a:xfrm>
            <a:off x="628650" y="6176963"/>
            <a:ext cx="6290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https://www.w3schools.com/python/</a:t>
            </a:r>
            <a:r>
              <a:rPr lang="en-US" noProof="0" dirty="0" err="1"/>
              <a:t>python_while_loops.asp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4477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DF299-39E8-0E9C-4A57-651A84D9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CA8F6-4121-411E-185F-EF497F8E1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Print numbers from 1 to 10.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Print even numbers between 0 and 20.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the sum of numbers from 1 to 10.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the product of numbers from 1 to 10.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Print * (asterisk) symbols side by side, repeated </a:t>
            </a:r>
            <a:r>
              <a:rPr lang="en-US" i="1" dirty="0"/>
              <a:t>n</a:t>
            </a:r>
            <a:r>
              <a:rPr lang="en-US" dirty="0"/>
              <a:t> times.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the sum of numbers entered by the user.</a:t>
            </a:r>
          </a:p>
        </p:txBody>
      </p:sp>
    </p:spTree>
    <p:extLst>
      <p:ext uri="{BB962C8B-B14F-4D97-AF65-F5344CB8AC3E}">
        <p14:creationId xmlns:p14="http://schemas.microsoft.com/office/powerpoint/2010/main" val="3054868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303</TotalTime>
  <Words>362</Words>
  <Application>Microsoft Macintosh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Fira Code</vt:lpstr>
      <vt:lpstr>Office Theme</vt:lpstr>
      <vt:lpstr>3407001022021 Basic Information Technologies</vt:lpstr>
      <vt:lpstr>Loops</vt:lpstr>
      <vt:lpstr>Loops</vt:lpstr>
      <vt:lpstr>While Loops</vt:lpstr>
      <vt:lpstr>While Loops</vt:lpstr>
      <vt:lpstr>While Loops</vt:lpstr>
      <vt:lpstr>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İsmail Hakkı Parlak</dc:creator>
  <cp:lastModifiedBy>İsmail Hakkı Parlak</cp:lastModifiedBy>
  <cp:revision>47</cp:revision>
  <dcterms:created xsi:type="dcterms:W3CDTF">2025-02-19T10:00:55Z</dcterms:created>
  <dcterms:modified xsi:type="dcterms:W3CDTF">2025-04-29T09:40:00Z</dcterms:modified>
</cp:coreProperties>
</file>