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4"/>
    <p:restoredTop sz="94679"/>
  </p:normalViewPr>
  <p:slideViewPr>
    <p:cSldViewPr snapToGrid="0" snapToObjects="1">
      <p:cViewPr>
        <p:scale>
          <a:sx n="150" d="100"/>
          <a:sy n="150" d="100"/>
        </p:scale>
        <p:origin x="2080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1F55-E99F-5045-8C53-3D21CEBDAA6D}" type="datetimeFigureOut">
              <a:rPr lang="tr-TR" smtClean="0"/>
              <a:t>10.05.2021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37061-2D9D-244A-A02B-0DC14F4D6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695C-02F7-9E48-99F1-CA76EC165F5F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77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9073-FE43-284E-877E-F9D0B9FECE40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95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7FB8-E891-1145-9AF2-F81283B1CC0B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73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77B-42F8-394E-B013-479195A17602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570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99F1-B0D2-B54F-A547-A51617C4E854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589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21C7-DD52-C240-90E9-DF6893BE1BE2}" type="datetime1">
              <a:rPr lang="tr-TR" smtClean="0"/>
              <a:t>10.05.2021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38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9604-B735-B94D-B9DF-70C67D50649B}" type="datetime1">
              <a:rPr lang="tr-TR" smtClean="0"/>
              <a:t>10.05.2021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0482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4FE0-3B02-DA46-B96A-05866655B09D}" type="datetime1">
              <a:rPr lang="tr-TR" smtClean="0"/>
              <a:t>10.05.2021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1345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0211-A2D5-4347-B767-098CAB92A78F}" type="datetime1">
              <a:rPr lang="tr-TR" smtClean="0"/>
              <a:t>10.05.2021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4807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4EE-0540-454A-82D3-2681F7435D3F}" type="datetime1">
              <a:rPr lang="tr-TR" smtClean="0"/>
              <a:t>10.05.2021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4480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2EB-5677-1144-9B83-595F8BFAD415}" type="datetime1">
              <a:rPr lang="tr-TR" smtClean="0"/>
              <a:t>10.05.2021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767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2F51-7A8B-B948-B55B-93554365BB4D}" type="datetime1">
              <a:rPr lang="tr-TR" smtClean="0"/>
              <a:t>10.05.2021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7288-46A4-3940-A53E-A8FC0B879407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8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AB27-42BE-BE48-9965-9E2560FA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dirty="0">
                <a:latin typeface="Cambria" panose="02040503050406030204" pitchFamily="18" charset="0"/>
              </a:rPr>
              <a:t>Derin Öğrenme Tabanlı Otomatik Türk Makam Müziği Bestecisi İçin Grafiksel Kullanıcı Arayüzü </a:t>
            </a:r>
            <a:endParaRPr lang="tr-T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19BD-A212-D84D-8DA3-216FCB063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İsmail Hakkı Parlak, Prof. Dr. Yalçın Çebi, Prof. Dr. Cihan Işıkhan</a:t>
            </a:r>
          </a:p>
          <a:p>
            <a:r>
              <a:rPr lang="en-TR" dirty="0"/>
              <a:t>XI. Uluslararası Hisarlı Ahmet Sempozyumu</a:t>
            </a:r>
          </a:p>
          <a:p>
            <a:r>
              <a:rPr lang="en-TR" dirty="0"/>
              <a:t>Haziran 2021</a:t>
            </a:r>
          </a:p>
        </p:txBody>
      </p:sp>
    </p:spTree>
    <p:extLst>
      <p:ext uri="{BB962C8B-B14F-4D97-AF65-F5344CB8AC3E}">
        <p14:creationId xmlns:p14="http://schemas.microsoft.com/office/powerpoint/2010/main" val="79142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EED6-F70F-2C42-982B-7304BE48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İçerik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8FD7-5D47-F247-A470-4E94A4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Derin Öğrenme</a:t>
            </a:r>
          </a:p>
          <a:p>
            <a:r>
              <a:rPr lang="tr-TR" dirty="0"/>
              <a:t>Otomatik besteleme</a:t>
            </a:r>
          </a:p>
          <a:p>
            <a:r>
              <a:rPr lang="tr-TR" dirty="0"/>
              <a:t>Arayüz inceleme</a:t>
            </a:r>
          </a:p>
          <a:p>
            <a:r>
              <a:rPr lang="tr-TR" dirty="0"/>
              <a:t>Sonuçlar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0B8E-F2EC-0C45-8C3C-47B7B748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7288-46A4-3940-A53E-A8FC0B879407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075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46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Derin Öğrenme Tabanlı Otomatik Türk Makam Müziği Bestecisi İçin Grafiksel Kullanıcı Arayüzü </vt:lpstr>
      <vt:lpstr>İçerik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Derin Öğrenme Tabanlı Otomatik Türk Makam Müziği Bestecisi İçin Grafiksel Kullanıcı Arayüzü </dc:title>
  <dc:creator>ismail parlak</dc:creator>
  <cp:lastModifiedBy>ismail parlak</cp:lastModifiedBy>
  <cp:revision>6</cp:revision>
  <dcterms:created xsi:type="dcterms:W3CDTF">2021-05-10T10:35:47Z</dcterms:created>
  <dcterms:modified xsi:type="dcterms:W3CDTF">2021-05-10T10:55:24Z</dcterms:modified>
</cp:coreProperties>
</file>