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57" r:id="rId3"/>
    <p:sldId id="261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1E0"/>
    <a:srgbClr val="F7F5EA"/>
    <a:srgbClr val="24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17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1F55-E99F-5045-8C53-3D21CEBDAA6D}" type="datetimeFigureOut">
              <a:rPr lang="tr-TR" smtClean="0"/>
              <a:t>17.05.2021</a:t>
            </a:fld>
            <a:endParaRPr lang="tr-T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37061-2D9D-244A-A02B-0DC14F4D6B3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72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695C-02F7-9E48-99F1-CA76EC165F5F}" type="datetime1">
              <a:rPr lang="tr-TR" smtClean="0"/>
              <a:t>17.05.2021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977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9073-FE43-284E-877E-F9D0B9FECE40}" type="datetime1">
              <a:rPr lang="tr-TR" smtClean="0"/>
              <a:t>17.05.2021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395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7FB8-E891-1145-9AF2-F81283B1CC0B}" type="datetime1">
              <a:rPr lang="tr-TR" smtClean="0"/>
              <a:t>17.05.2021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273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C77B-42F8-394E-B013-479195A17602}" type="datetime1">
              <a:rPr lang="tr-TR" smtClean="0"/>
              <a:t>17.05.2021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570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99F1-B0D2-B54F-A547-A51617C4E854}" type="datetime1">
              <a:rPr lang="tr-TR" smtClean="0"/>
              <a:t>17.05.2021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899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21C7-DD52-C240-90E9-DF6893BE1BE2}" type="datetime1">
              <a:rPr lang="tr-TR" smtClean="0"/>
              <a:t>17.05.2021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138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9604-B735-B94D-B9DF-70C67D50649B}" type="datetime1">
              <a:rPr lang="tr-TR" smtClean="0"/>
              <a:t>17.05.2021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0482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4FE0-3B02-DA46-B96A-05866655B09D}" type="datetime1">
              <a:rPr lang="tr-TR" smtClean="0"/>
              <a:t>17.05.2021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134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211-A2D5-4347-B767-098CAB92A78F}" type="datetime1">
              <a:rPr lang="tr-TR" smtClean="0"/>
              <a:t>17.05.2021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807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4EE-0540-454A-82D3-2681F7435D3F}" type="datetime1">
              <a:rPr lang="tr-TR" smtClean="0"/>
              <a:t>17.05.2021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4480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92EB-5677-1144-9B83-595F8BFAD415}" type="datetime1">
              <a:rPr lang="tr-TR" smtClean="0"/>
              <a:t>17.05.2021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7678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3F1E0"/>
            </a:gs>
            <a:gs pos="0">
              <a:srgbClr val="F3F1E0"/>
            </a:gs>
            <a:gs pos="49000">
              <a:srgbClr val="F7F5E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2F51-7A8B-B948-B55B-93554365BB4D}" type="datetime1">
              <a:rPr lang="tr-TR" smtClean="0"/>
              <a:t>17.05.2021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388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AB27-42BE-BE48-9965-9E2560FAB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6526"/>
            <a:ext cx="9144000" cy="1655762"/>
          </a:xfrm>
        </p:spPr>
        <p:txBody>
          <a:bodyPr>
            <a:noAutofit/>
          </a:bodyPr>
          <a:lstStyle/>
          <a:p>
            <a:r>
              <a:rPr lang="tr-TR" sz="44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Kâtip: Türk Müziği için Özelleşmiş Nota Yazım Uygulaması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19BD-A212-D84D-8DA3-216FCB063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447713"/>
            <a:ext cx="7772400" cy="2077705"/>
          </a:xfrm>
        </p:spPr>
        <p:txBody>
          <a:bodyPr>
            <a:normAutofit fontScale="92500" lnSpcReduction="20000"/>
          </a:bodyPr>
          <a:lstStyle/>
          <a:p>
            <a:r>
              <a:rPr lang="en-TR" sz="20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İsmail Hakkı Parlak, Prof. Dr. Yalçın Çebi, Prof. Dr. Cihan Işıkhan, </a:t>
            </a:r>
          </a:p>
          <a:p>
            <a:r>
              <a:rPr lang="en-TR" sz="20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Dr. Öğr. Gör. Mücahit Yalçın Öztüfekçi</a:t>
            </a:r>
            <a:endParaRPr lang="en-US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ismail </a:t>
            </a:r>
            <a:r>
              <a:rPr lang="en-US" sz="18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[at] </a:t>
            </a:r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cs.deu.edu.tr</a:t>
            </a:r>
          </a:p>
          <a:p>
            <a:endParaRPr lang="en-TR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XI. Uluslararası Hisarlı Ahmet Sempozyumu</a:t>
            </a: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Haziran 2021</a:t>
            </a:r>
          </a:p>
        </p:txBody>
      </p:sp>
    </p:spTree>
    <p:extLst>
      <p:ext uri="{BB962C8B-B14F-4D97-AF65-F5344CB8AC3E}">
        <p14:creationId xmlns:p14="http://schemas.microsoft.com/office/powerpoint/2010/main" val="79142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İçerik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solidFill>
                  <a:srgbClr val="243041"/>
                </a:solidFill>
              </a:rPr>
              <a:t>Uygulamalar</a:t>
            </a:r>
          </a:p>
          <a:p>
            <a:r>
              <a:rPr lang="tr-TR" sz="3600" dirty="0">
                <a:solidFill>
                  <a:srgbClr val="243041"/>
                </a:solidFill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3075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Nota Yazım Uygulamaları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219" y="1978025"/>
            <a:ext cx="3501131" cy="397889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243041"/>
                </a:solidFill>
              </a:rPr>
              <a:t>Nota [1]</a:t>
            </a:r>
          </a:p>
          <a:p>
            <a:r>
              <a:rPr lang="en-US" sz="3200" dirty="0">
                <a:solidFill>
                  <a:srgbClr val="243041"/>
                </a:solidFill>
              </a:rPr>
              <a:t>Mus2</a:t>
            </a:r>
            <a:endParaRPr lang="tr-TR" sz="3200" dirty="0">
              <a:solidFill>
                <a:srgbClr val="24304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3</a:t>
            </a:fld>
            <a:endParaRPr lang="en-T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B58434-C7BF-4D66-B7AA-C194E595AD35}"/>
              </a:ext>
            </a:extLst>
          </p:cNvPr>
          <p:cNvSpPr txBox="1">
            <a:spLocks/>
          </p:cNvSpPr>
          <p:nvPr/>
        </p:nvSpPr>
        <p:spPr>
          <a:xfrm>
            <a:off x="781051" y="1978025"/>
            <a:ext cx="3348732" cy="397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200" dirty="0">
                <a:solidFill>
                  <a:srgbClr val="243041"/>
                </a:solidFill>
              </a:rPr>
              <a:t>Cubase Score</a:t>
            </a:r>
          </a:p>
          <a:p>
            <a:r>
              <a:rPr lang="tr-TR" sz="3200" dirty="0">
                <a:solidFill>
                  <a:srgbClr val="243041"/>
                </a:solidFill>
              </a:rPr>
              <a:t>Finale </a:t>
            </a:r>
          </a:p>
          <a:p>
            <a:r>
              <a:rPr lang="tr-TR" sz="3200" dirty="0">
                <a:solidFill>
                  <a:srgbClr val="243041"/>
                </a:solidFill>
              </a:rPr>
              <a:t>Guitar Pro</a:t>
            </a:r>
          </a:p>
          <a:p>
            <a:r>
              <a:rPr lang="tr-TR" sz="3200" dirty="0">
                <a:solidFill>
                  <a:srgbClr val="243041"/>
                </a:solidFill>
              </a:rPr>
              <a:t>MuseScore</a:t>
            </a:r>
          </a:p>
          <a:p>
            <a:r>
              <a:rPr lang="tr-TR" sz="3200" dirty="0">
                <a:solidFill>
                  <a:srgbClr val="243041"/>
                </a:solidFill>
              </a:rPr>
              <a:t>Sibelius</a:t>
            </a:r>
          </a:p>
          <a:p>
            <a:r>
              <a:rPr lang="tr-TR" sz="3200" dirty="0">
                <a:solidFill>
                  <a:srgbClr val="243041"/>
                </a:solidFill>
              </a:rPr>
              <a:t>Flat.io</a:t>
            </a:r>
          </a:p>
          <a:p>
            <a:r>
              <a:rPr lang="tr-TR" sz="3200" dirty="0">
                <a:solidFill>
                  <a:srgbClr val="243041"/>
                </a:solidFill>
              </a:rPr>
              <a:t>Noteflight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55233-E3E4-445F-B8E2-3F21DDE4F8D3}"/>
              </a:ext>
            </a:extLst>
          </p:cNvPr>
          <p:cNvSpPr txBox="1">
            <a:spLocks/>
          </p:cNvSpPr>
          <p:nvPr/>
        </p:nvSpPr>
        <p:spPr>
          <a:xfrm>
            <a:off x="781051" y="6207201"/>
            <a:ext cx="7734299" cy="57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600" dirty="0">
                <a:solidFill>
                  <a:srgbClr val="243041"/>
                </a:solidFill>
              </a:rPr>
              <a:t>[1] Yarman, O. (2010). TÜRK MAKAM MÜZİĞİNİ BİLGİSAYARDA TEMSİL ETMEYE YÖNELİK BAŞLICA YERLİ YAZILIMLAR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4DA973-E691-487F-93F3-D3A741982021}"/>
              </a:ext>
            </a:extLst>
          </p:cNvPr>
          <p:cNvSpPr/>
          <p:nvPr/>
        </p:nvSpPr>
        <p:spPr>
          <a:xfrm flipH="1">
            <a:off x="4549136" y="2059619"/>
            <a:ext cx="45719" cy="3799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  <a:alpha val="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348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Grafiksel Arayüz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243041"/>
                </a:solidFill>
              </a:rPr>
              <a:t>http://</a:t>
            </a:r>
            <a:r>
              <a:rPr lang="tr-TR" sz="3600" dirty="0" err="1">
                <a:solidFill>
                  <a:srgbClr val="243041"/>
                </a:solidFill>
              </a:rPr>
              <a:t>music.cs.deu.edu.tr</a:t>
            </a:r>
            <a:r>
              <a:rPr lang="tr-TR" sz="3600" dirty="0">
                <a:solidFill>
                  <a:srgbClr val="243041"/>
                </a:solidFill>
              </a:rPr>
              <a:t>/katip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386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118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Kâtip: Türk Müziği için Özelleşmiş Nota Yazım Uygulaması  </vt:lpstr>
      <vt:lpstr>İçerik</vt:lpstr>
      <vt:lpstr>Nota Yazım Uygulamaları</vt:lpstr>
      <vt:lpstr>Grafiksel Arayüz (Demo)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Derin Öğrenme Tabanlı Otomatik Türk Makam Müziği Bestecisi İçin Grafiksel Kullanıcı Arayüzü </dc:title>
  <dc:creator>ismail parlak</dc:creator>
  <cp:lastModifiedBy>ismail parlak</cp:lastModifiedBy>
  <cp:revision>57</cp:revision>
  <dcterms:created xsi:type="dcterms:W3CDTF">2021-05-10T10:35:47Z</dcterms:created>
  <dcterms:modified xsi:type="dcterms:W3CDTF">2021-05-17T19:59:29Z</dcterms:modified>
</cp:coreProperties>
</file>