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61" r:id="rId3"/>
    <p:sldId id="267" r:id="rId4"/>
    <p:sldId id="266" r:id="rId5"/>
    <p:sldId id="26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5.06.2021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5.06.2021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5.06.2021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5.06.2021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5.06.2021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5.06.2021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5.06.2021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5.06.2021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5.06.2021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5.06.2021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5.06.2021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5.06.2021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5.06.2021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usic.cs.deu.edu.tr/kat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Kâtip: Türk Müziği için Özelleşmiş Nota Yazım Uygulaması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 fontScale="92500" lnSpcReduction="20000"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Işıkhan, </a:t>
            </a:r>
          </a:p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Dr. Öğr. Gör. Mücahit Yalçın Öztüfekçi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243041"/>
                </a:solidFill>
                <a:latin typeface="Cambria" panose="02040503050406030204" pitchFamily="18" charset="0"/>
              </a:rPr>
              <a:t>Nota Yazım Uygulamaları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627" y="2105555"/>
            <a:ext cx="1863956" cy="397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rgbClr val="243041"/>
                </a:solidFill>
              </a:rPr>
              <a:t>Yerli</a:t>
            </a:r>
          </a:p>
          <a:p>
            <a:r>
              <a:rPr lang="tr-TR" sz="3200" dirty="0">
                <a:solidFill>
                  <a:srgbClr val="243041"/>
                </a:solidFill>
              </a:rPr>
              <a:t>Nota [1]</a:t>
            </a:r>
          </a:p>
          <a:p>
            <a:r>
              <a:rPr lang="tr-TR" sz="3200" dirty="0">
                <a:solidFill>
                  <a:srgbClr val="243041"/>
                </a:solidFill>
              </a:rPr>
              <a:t>Mus2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B58434-C7BF-4D66-B7AA-C194E595AD35}"/>
              </a:ext>
            </a:extLst>
          </p:cNvPr>
          <p:cNvSpPr txBox="1">
            <a:spLocks/>
          </p:cNvSpPr>
          <p:nvPr/>
        </p:nvSpPr>
        <p:spPr>
          <a:xfrm>
            <a:off x="781051" y="2105555"/>
            <a:ext cx="2702737" cy="3978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>
                <a:solidFill>
                  <a:srgbClr val="243041"/>
                </a:solidFill>
              </a:rPr>
              <a:t>Yabancı</a:t>
            </a:r>
          </a:p>
          <a:p>
            <a:r>
              <a:rPr lang="en-US" sz="3200" dirty="0">
                <a:solidFill>
                  <a:srgbClr val="243041"/>
                </a:solidFill>
              </a:rPr>
              <a:t>Cubase Score</a:t>
            </a:r>
          </a:p>
          <a:p>
            <a:r>
              <a:rPr lang="en-US" sz="3200" dirty="0">
                <a:solidFill>
                  <a:srgbClr val="243041"/>
                </a:solidFill>
              </a:rPr>
              <a:t>Finale </a:t>
            </a:r>
          </a:p>
          <a:p>
            <a:r>
              <a:rPr lang="en-US" sz="3200" dirty="0">
                <a:solidFill>
                  <a:srgbClr val="243041"/>
                </a:solidFill>
              </a:rPr>
              <a:t>MuseScore</a:t>
            </a:r>
          </a:p>
          <a:p>
            <a:r>
              <a:rPr lang="en-US" sz="3200" dirty="0">
                <a:solidFill>
                  <a:srgbClr val="243041"/>
                </a:solidFill>
              </a:rPr>
              <a:t>Sibelius</a:t>
            </a:r>
          </a:p>
          <a:p>
            <a:r>
              <a:rPr lang="en-US" sz="3200" dirty="0">
                <a:solidFill>
                  <a:srgbClr val="243041"/>
                </a:solidFill>
              </a:rPr>
              <a:t>Flat.io</a:t>
            </a:r>
          </a:p>
          <a:p>
            <a:r>
              <a:rPr lang="en-US" sz="3200" dirty="0">
                <a:solidFill>
                  <a:srgbClr val="243041"/>
                </a:solidFill>
              </a:rPr>
              <a:t>Noteflight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55233-E3E4-445F-B8E2-3F21DDE4F8D3}"/>
              </a:ext>
            </a:extLst>
          </p:cNvPr>
          <p:cNvSpPr txBox="1">
            <a:spLocks/>
          </p:cNvSpPr>
          <p:nvPr/>
        </p:nvSpPr>
        <p:spPr>
          <a:xfrm>
            <a:off x="781051" y="6207201"/>
            <a:ext cx="7734299" cy="57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>
                <a:solidFill>
                  <a:srgbClr val="243041"/>
                </a:solidFill>
              </a:rPr>
              <a:t>[1] Yarman, O. (2010). TÜRK MAKAM MÜZİĞİNİ BİLGİSAYARDA TEMSİL ETMEYE YÖNELİK BAŞLICA YERLİ YAZILIMLAR 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F7CA4FA-1A1A-CE46-81B8-E6D662DA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640" y="2105555"/>
            <a:ext cx="178050" cy="38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243041"/>
                </a:solidFill>
                <a:latin typeface="Cambria" panose="02040503050406030204" pitchFamily="18" charset="0"/>
              </a:rPr>
              <a:t>Uygulama Platformları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626" y="2105555"/>
            <a:ext cx="3367723" cy="397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rgbClr val="243041"/>
                </a:solidFill>
              </a:rPr>
              <a:t>Web</a:t>
            </a:r>
          </a:p>
          <a:p>
            <a:r>
              <a:rPr lang="tr-TR" sz="3200" dirty="0">
                <a:solidFill>
                  <a:srgbClr val="243041"/>
                </a:solidFill>
              </a:rPr>
              <a:t>Kolay erişim</a:t>
            </a:r>
          </a:p>
          <a:p>
            <a:r>
              <a:rPr lang="tr-TR" sz="3200" dirty="0">
                <a:solidFill>
                  <a:srgbClr val="243041"/>
                </a:solidFill>
              </a:rPr>
              <a:t>İ.S. bağımsız</a:t>
            </a:r>
          </a:p>
          <a:p>
            <a:r>
              <a:rPr lang="tr-TR" sz="3200" dirty="0">
                <a:solidFill>
                  <a:srgbClr val="243041"/>
                </a:solidFill>
              </a:rPr>
              <a:t>Durağanlık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B58434-C7BF-4D66-B7AA-C194E595AD35}"/>
              </a:ext>
            </a:extLst>
          </p:cNvPr>
          <p:cNvSpPr txBox="1">
            <a:spLocks/>
          </p:cNvSpPr>
          <p:nvPr/>
        </p:nvSpPr>
        <p:spPr>
          <a:xfrm>
            <a:off x="781051" y="2105555"/>
            <a:ext cx="3215323" cy="397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>
                <a:solidFill>
                  <a:srgbClr val="243041"/>
                </a:solidFill>
              </a:rPr>
              <a:t>PC / Mobil</a:t>
            </a:r>
          </a:p>
          <a:p>
            <a:r>
              <a:rPr lang="tr-TR" sz="3200" dirty="0">
                <a:solidFill>
                  <a:srgbClr val="243041"/>
                </a:solidFill>
              </a:rPr>
              <a:t>Hızlı</a:t>
            </a:r>
          </a:p>
          <a:p>
            <a:r>
              <a:rPr lang="tr-TR" sz="3200" dirty="0">
                <a:solidFill>
                  <a:srgbClr val="243041"/>
                </a:solidFill>
              </a:rPr>
              <a:t>Paralel görevler</a:t>
            </a:r>
          </a:p>
          <a:p>
            <a:r>
              <a:rPr lang="tr-TR" sz="3200" dirty="0">
                <a:solidFill>
                  <a:srgbClr val="243041"/>
                </a:solidFill>
              </a:rPr>
              <a:t>Donanım erişimi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F7CA4FA-1A1A-CE46-81B8-E6D662DA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640" y="2105555"/>
            <a:ext cx="178050" cy="38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Amaç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243041"/>
                </a:solidFill>
              </a:rPr>
              <a:t>Türk müziği için özelleşmiş ücretsiz bir ortam oluşturmak.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İzinler doğrultusunda müzikal verilerden sayısal havuz derlemek.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188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Hedefler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243041"/>
                </a:solidFill>
              </a:rPr>
              <a:t>Kanun, ud, bağlama «soundfont» dosyaları oluşturmak.</a:t>
            </a:r>
          </a:p>
          <a:p>
            <a:r>
              <a:rPr lang="tr-TR" sz="3600">
                <a:solidFill>
                  <a:srgbClr val="243041"/>
                </a:solidFill>
              </a:rPr>
              <a:t>AEU, </a:t>
            </a:r>
            <a:r>
              <a:rPr lang="tr-TR" sz="3600" dirty="0">
                <a:solidFill>
                  <a:srgbClr val="243041"/>
                </a:solidFill>
              </a:rPr>
              <a:t>17’li perde dizgesi ve manuel entonasyon düzenlemeleri.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Çoklu çalışma altyapısı.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Geri bildirimler ile sürekli gelişim.</a:t>
            </a:r>
          </a:p>
          <a:p>
            <a:r>
              <a:rPr lang="tr-TR" sz="3600" dirty="0">
                <a:solidFill>
                  <a:srgbClr val="243041"/>
                </a:solidFill>
              </a:rPr>
              <a:t>Yapay zeka destekli özellikler.</a:t>
            </a:r>
          </a:p>
          <a:p>
            <a:endParaRPr lang="tr-TR" sz="3600" dirty="0">
              <a:solidFill>
                <a:srgbClr val="24304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2555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243041"/>
                </a:solidFill>
                <a:latin typeface="Cambria" panose="02040503050406030204" pitchFamily="18" charset="0"/>
              </a:rPr>
              <a:t>Grafiksel Arayüz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>
                <a:solidFill>
                  <a:srgbClr val="243041"/>
                </a:solidFill>
                <a:hlinkClick r:id="rId2"/>
              </a:rPr>
              <a:t>http://music.cs.deu.edu.tr/katip</a:t>
            </a:r>
            <a:endParaRPr lang="tr-TR" sz="3600">
              <a:solidFill>
                <a:srgbClr val="24304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86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191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Kâtip: Türk Müziği için Özelleşmiş Nota Yazım Uygulaması  </vt:lpstr>
      <vt:lpstr>Nota Yazım Uygulamaları</vt:lpstr>
      <vt:lpstr>Uygulama Platformları</vt:lpstr>
      <vt:lpstr>Amaç</vt:lpstr>
      <vt:lpstr>Hedefler</vt:lpstr>
      <vt:lpstr>Grafiksel Arayüz (Demo)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Katip - Hisarlı</dc:title>
  <dc:subject/>
  <dc:creator>ismail parlak</dc:creator>
  <cp:keywords/>
  <dc:description/>
  <cp:lastModifiedBy>ismail parlak</cp:lastModifiedBy>
  <cp:revision>77</cp:revision>
  <dcterms:created xsi:type="dcterms:W3CDTF">2021-05-10T10:35:47Z</dcterms:created>
  <dcterms:modified xsi:type="dcterms:W3CDTF">2021-06-05T10:25:37Z</dcterms:modified>
  <cp:category/>
</cp:coreProperties>
</file>