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1E0"/>
    <a:srgbClr val="F7F5EA"/>
    <a:srgbClr val="24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679"/>
  </p:normalViewPr>
  <p:slideViewPr>
    <p:cSldViewPr snapToGrid="0" snapToObjects="1">
      <p:cViewPr varScale="1">
        <p:scale>
          <a:sx n="221" d="100"/>
          <a:sy n="221" d="100"/>
        </p:scale>
        <p:origin x="1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11.05.2021</a:t>
            </a:fld>
            <a:endParaRPr lang="tr-T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11.05.2021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11.05.2021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11.05.2021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11.05.2021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11.05.2021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11.05.2021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11.05.2021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11.05.2021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11.05.2021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11.05.2021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11.05.2021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1E0"/>
            </a:gs>
            <a:gs pos="0">
              <a:srgbClr val="F3F1E0"/>
            </a:gs>
            <a:gs pos="49000">
              <a:srgbClr val="F7F5EA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11.05.2021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doodles/celebrating-johann-sebastian-ba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6526"/>
            <a:ext cx="9144000" cy="1655762"/>
          </a:xfrm>
        </p:spPr>
        <p:txBody>
          <a:bodyPr>
            <a:noAutofit/>
          </a:bodyPr>
          <a:lstStyle/>
          <a:p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Derin Öğrenme Tabanlı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Otomatik Türk Makam Müziği Bestecisi için </a:t>
            </a:r>
            <a:b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</a:br>
            <a:r>
              <a:rPr lang="tr-TR" sz="3600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  <a:cs typeface="Posterama" panose="020B0502040204020203" pitchFamily="34" charset="0"/>
              </a:rPr>
              <a:t>Grafiksel Kullanıcı Arayüzü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447713"/>
            <a:ext cx="7772400" cy="2077705"/>
          </a:xfrm>
        </p:spPr>
        <p:txBody>
          <a:bodyPr>
            <a:normAutofit/>
          </a:bodyPr>
          <a:lstStyle/>
          <a:p>
            <a:r>
              <a:rPr lang="en-TR" sz="20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İsmail Hakkı Parlak, Prof. Dr. Yalçın Çebi, Prof. Dr. Cihan Işıkhan</a:t>
            </a:r>
            <a:endParaRPr lang="en-US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ismail </a:t>
            </a:r>
            <a:r>
              <a:rPr lang="en-US" sz="1800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[at] </a:t>
            </a:r>
            <a:r>
              <a:rPr lang="en-US" sz="1800" i="1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cs.deu.edu.tr</a:t>
            </a:r>
          </a:p>
          <a:p>
            <a:endParaRPr lang="en-TR" sz="2000" dirty="0">
              <a:solidFill>
                <a:srgbClr val="243041"/>
              </a:solidFill>
              <a:ea typeface="Tahoma" panose="020B0604030504040204" pitchFamily="34" charset="0"/>
              <a:cs typeface="Biome" panose="020B0502040204020203" pitchFamily="34" charset="0"/>
            </a:endParaRP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XI. Uluslararası Hisarlı Ahmet Sempozyumu</a:t>
            </a:r>
          </a:p>
          <a:p>
            <a:r>
              <a:rPr lang="en-TR" dirty="0">
                <a:solidFill>
                  <a:srgbClr val="243041"/>
                </a:solidFill>
                <a:ea typeface="Tahoma" panose="020B0604030504040204" pitchFamily="34" charset="0"/>
                <a:cs typeface="Biome" panose="020B0502040204020203" pitchFamily="34" charset="0"/>
              </a:rPr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İçerik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243041"/>
                </a:solidFill>
              </a:rPr>
              <a:t>Derin öğrenme &amp; müzik</a:t>
            </a:r>
          </a:p>
          <a:p>
            <a:r>
              <a:rPr lang="tr-TR" sz="3600" dirty="0">
                <a:solidFill>
                  <a:srgbClr val="243041"/>
                </a:solidFill>
              </a:rPr>
              <a:t>Ses dosyası ≠ sembolik müzik</a:t>
            </a:r>
          </a:p>
          <a:p>
            <a:r>
              <a:rPr lang="tr-TR" sz="3600" dirty="0">
                <a:solidFill>
                  <a:srgbClr val="243041"/>
                </a:solidFill>
              </a:rPr>
              <a:t>OTMMB</a:t>
            </a:r>
          </a:p>
          <a:p>
            <a:r>
              <a:rPr lang="tr-TR" sz="3600" dirty="0">
                <a:solidFill>
                  <a:srgbClr val="243041"/>
                </a:solidFill>
              </a:rPr>
              <a:t>Grafiksel arayüz</a:t>
            </a:r>
          </a:p>
          <a:p>
            <a:r>
              <a:rPr lang="tr-TR" sz="3600" dirty="0">
                <a:solidFill>
                  <a:srgbClr val="243041"/>
                </a:solidFill>
              </a:rPr>
              <a:t>Sonuçlar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075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</a:rPr>
              <a:t>Derin Öğrenme &amp; Müzik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rgbClr val="243041"/>
                </a:solidFill>
              </a:rPr>
              <a:t>AlphaGo</a:t>
            </a:r>
            <a:r>
              <a:rPr lang="tr-TR" dirty="0">
                <a:solidFill>
                  <a:srgbClr val="243041"/>
                </a:solidFill>
              </a:rPr>
              <a:t> 2016</a:t>
            </a:r>
          </a:p>
          <a:p>
            <a:r>
              <a:rPr lang="tr-TR" dirty="0" err="1">
                <a:solidFill>
                  <a:srgbClr val="243041"/>
                </a:solidFill>
              </a:rPr>
              <a:t>YouTube</a:t>
            </a:r>
            <a:r>
              <a:rPr lang="tr-TR" dirty="0">
                <a:solidFill>
                  <a:srgbClr val="243041"/>
                </a:solidFill>
              </a:rPr>
              <a:t> 2018 → «Google </a:t>
            </a:r>
            <a:r>
              <a:rPr lang="tr-TR" dirty="0" err="1">
                <a:solidFill>
                  <a:srgbClr val="243041"/>
                </a:solidFill>
              </a:rPr>
              <a:t>Assistant</a:t>
            </a:r>
            <a:r>
              <a:rPr lang="tr-TR" dirty="0">
                <a:solidFill>
                  <a:srgbClr val="243041"/>
                </a:solidFill>
              </a:rPr>
              <a:t> </a:t>
            </a:r>
            <a:r>
              <a:rPr lang="tr-TR" dirty="0" err="1">
                <a:solidFill>
                  <a:srgbClr val="243041"/>
                </a:solidFill>
              </a:rPr>
              <a:t>calling</a:t>
            </a:r>
            <a:r>
              <a:rPr lang="tr-TR" dirty="0">
                <a:solidFill>
                  <a:srgbClr val="243041"/>
                </a:solidFill>
              </a:rPr>
              <a:t> a </a:t>
            </a:r>
            <a:r>
              <a:rPr lang="tr-TR" dirty="0" err="1">
                <a:solidFill>
                  <a:srgbClr val="243041"/>
                </a:solidFill>
              </a:rPr>
              <a:t>restaurant</a:t>
            </a:r>
            <a:r>
              <a:rPr lang="tr-TR" dirty="0">
                <a:solidFill>
                  <a:srgbClr val="243041"/>
                </a:solidFill>
              </a:rPr>
              <a:t> </a:t>
            </a:r>
            <a:r>
              <a:rPr lang="tr-TR" dirty="0" err="1">
                <a:solidFill>
                  <a:srgbClr val="243041"/>
                </a:solidFill>
              </a:rPr>
              <a:t>for</a:t>
            </a:r>
            <a:r>
              <a:rPr lang="tr-TR" dirty="0">
                <a:solidFill>
                  <a:srgbClr val="243041"/>
                </a:solidFill>
              </a:rPr>
              <a:t> a </a:t>
            </a:r>
            <a:r>
              <a:rPr lang="tr-TR" dirty="0" err="1">
                <a:solidFill>
                  <a:srgbClr val="243041"/>
                </a:solidFill>
              </a:rPr>
              <a:t>reservation</a:t>
            </a:r>
            <a:r>
              <a:rPr lang="tr-TR" dirty="0">
                <a:solidFill>
                  <a:srgbClr val="243041"/>
                </a:solidFill>
              </a:rPr>
              <a:t>»</a:t>
            </a:r>
          </a:p>
          <a:p>
            <a:r>
              <a:rPr lang="tr-TR" dirty="0">
                <a:solidFill>
                  <a:srgbClr val="243041"/>
                </a:solidFill>
              </a:rPr>
              <a:t>Bach </a:t>
            </a:r>
            <a:r>
              <a:rPr lang="tr-TR" dirty="0" err="1">
                <a:solidFill>
                  <a:srgbClr val="243041"/>
                </a:solidFill>
              </a:rPr>
              <a:t>doodle</a:t>
            </a:r>
            <a:r>
              <a:rPr lang="tr-TR" dirty="0">
                <a:solidFill>
                  <a:srgbClr val="243041"/>
                </a:solidFill>
              </a:rPr>
              <a:t> 2019 (</a:t>
            </a:r>
            <a:r>
              <a:rPr lang="tr-TR" sz="2000" dirty="0">
                <a:solidFill>
                  <a:srgbClr val="243041"/>
                </a:solidFill>
                <a:hlinkClick r:id="rId2"/>
              </a:rPr>
              <a:t>https://www.google.com/doodles/celebrating-johann-sebastian-bach</a:t>
            </a:r>
            <a:r>
              <a:rPr lang="tr-TR" dirty="0">
                <a:solidFill>
                  <a:srgbClr val="24304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34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Düşünme Egzersizleri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Bir makinenin yaptığı bestenin insanlar tarafından değerli bulunması neye bağlıdır?</a:t>
            </a:r>
          </a:p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Müzikte yaratıcılık nedir?</a:t>
            </a:r>
          </a:p>
          <a:p>
            <a:r>
              <a:rPr lang="tr-TR" dirty="0">
                <a:solidFill>
                  <a:srgbClr val="24304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İnsan zihni tamamen yeni bir şey yaratabilir mi?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08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128</Words>
  <Application>Microsoft Macintosh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Derin Öğrenme Tabanlı  Otomatik Türk Makam Müziği Bestecisi için  Grafiksel Kullanıcı Arayüzü </vt:lpstr>
      <vt:lpstr>İçerik</vt:lpstr>
      <vt:lpstr>Derin Öğrenme &amp; Müzik</vt:lpstr>
      <vt:lpstr>Düşünme Egzersizleri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Tabanlı Otomatik Türk Makam Müziği Bestecisi İçin Grafiksel Kullanıcı Arayüzü </dc:title>
  <dc:creator>ismail parlak</dc:creator>
  <cp:lastModifiedBy>ismail parlak</cp:lastModifiedBy>
  <cp:revision>18</cp:revision>
  <dcterms:created xsi:type="dcterms:W3CDTF">2021-05-10T10:35:47Z</dcterms:created>
  <dcterms:modified xsi:type="dcterms:W3CDTF">2021-05-11T11:13:29Z</dcterms:modified>
</cp:coreProperties>
</file>