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0"/>
    <p:restoredTop sz="94694"/>
  </p:normalViewPr>
  <p:slideViewPr>
    <p:cSldViewPr snapToGrid="0">
      <p:cViewPr varScale="1">
        <p:scale>
          <a:sx n="121" d="100"/>
          <a:sy n="121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11.03.2025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940275"/>
          </a:xfrm>
        </p:spPr>
        <p:txBody>
          <a:bodyPr>
            <a:norm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ssi</a:t>
            </a:r>
            <a:endParaRPr lang="tr-TR" dirty="0"/>
          </a:p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BAB0-8958-7163-5C8D-A61D6066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Tını (</a:t>
            </a:r>
            <a:r>
              <a:rPr lang="tr-TR" dirty="0" err="1"/>
              <a:t>Timbre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690B-4698-21B6-7269-8C299039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Ses rengi.</a:t>
            </a:r>
          </a:p>
          <a:p>
            <a:r>
              <a:rPr lang="tr-TR" dirty="0"/>
              <a:t>Bir piyano ve gitar A4 seslendirdiğinde farklı duyuyoruz.</a:t>
            </a:r>
          </a:p>
          <a:p>
            <a:r>
              <a:rPr lang="tr-TR" dirty="0"/>
              <a:t>Parlak, mat, sert, vb.</a:t>
            </a:r>
          </a:p>
          <a:p>
            <a:r>
              <a:rPr lang="tr-TR" dirty="0"/>
              <a:t>Bileşenler:</a:t>
            </a:r>
          </a:p>
          <a:p>
            <a:pPr lvl="1"/>
            <a:r>
              <a:rPr lang="tr-TR" dirty="0"/>
              <a:t>Ses zarfı (</a:t>
            </a:r>
            <a:r>
              <a:rPr lang="tr-TR" dirty="0" err="1"/>
              <a:t>Envelope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Harmonik içerikler (</a:t>
            </a:r>
            <a:r>
              <a:rPr lang="tr-TR" dirty="0" err="1"/>
              <a:t>Doğuşkanlar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Genlik ve frekans modülasyonu.</a:t>
            </a:r>
          </a:p>
        </p:txBody>
      </p:sp>
    </p:spTree>
    <p:extLst>
      <p:ext uri="{BB962C8B-B14F-4D97-AF65-F5344CB8AC3E}">
        <p14:creationId xmlns:p14="http://schemas.microsoft.com/office/powerpoint/2010/main" val="38083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77F-F5B2-CA13-8C9F-734ADAB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6EC2-EF0A-63E4-02FC-E58E3726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ADSR modeli.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9431D-EACF-3DD3-D823-38049E91269F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C60E7FD8-7450-0CC2-5A9E-902251B0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60358"/>
            <a:ext cx="6689043" cy="36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375B-9A66-FC2A-5EFE-0E7DCB45D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7A8A-77DB-2868-E232-55A88C0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6124D-140E-6465-D9DB-787C1924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Attack, seviyenin sıfırdan zirveye yükselmesi için geçen zamandır.</a:t>
            </a:r>
          </a:p>
          <a:p>
            <a:r>
              <a:rPr lang="tr-TR" dirty="0" err="1"/>
              <a:t>Decay</a:t>
            </a:r>
            <a:r>
              <a:rPr lang="tr-TR" dirty="0"/>
              <a:t>, seviyenin </a:t>
            </a:r>
            <a:r>
              <a:rPr lang="tr-TR" dirty="0" err="1"/>
              <a:t>attack</a:t>
            </a:r>
            <a:r>
              <a:rPr lang="tr-TR" dirty="0"/>
              <a:t> seviyesinden </a:t>
            </a:r>
            <a:r>
              <a:rPr lang="tr-TR" dirty="0" err="1"/>
              <a:t>sustain</a:t>
            </a:r>
            <a:r>
              <a:rPr lang="tr-TR" dirty="0"/>
              <a:t> seviyesine düşmesi için geçen zamandır.</a:t>
            </a:r>
          </a:p>
          <a:p>
            <a:r>
              <a:rPr lang="tr-TR" dirty="0" err="1"/>
              <a:t>Sustain</a:t>
            </a:r>
            <a:r>
              <a:rPr lang="tr-TR" dirty="0"/>
              <a:t>, tuş bırakılana kadar korunan seviyedir.</a:t>
            </a:r>
          </a:p>
          <a:p>
            <a:r>
              <a:rPr lang="tr-TR" dirty="0" err="1"/>
              <a:t>Release</a:t>
            </a:r>
            <a:r>
              <a:rPr lang="tr-TR" dirty="0"/>
              <a:t>, seviyenin sıfıra düşmesi için geçen zamandır.</a:t>
            </a:r>
          </a:p>
          <a:p>
            <a:r>
              <a:rPr lang="tr-TR" dirty="0"/>
              <a:t>Attack, </a:t>
            </a:r>
            <a:r>
              <a:rPr lang="tr-TR" dirty="0" err="1"/>
              <a:t>decay</a:t>
            </a:r>
            <a:r>
              <a:rPr lang="tr-TR" dirty="0"/>
              <a:t> ve </a:t>
            </a:r>
            <a:r>
              <a:rPr lang="tr-TR" dirty="0" err="1"/>
              <a:t>release</a:t>
            </a:r>
            <a:r>
              <a:rPr lang="tr-TR" dirty="0"/>
              <a:t> zamanla, </a:t>
            </a:r>
            <a:r>
              <a:rPr lang="tr-TR" dirty="0" err="1"/>
              <a:t>sustain</a:t>
            </a:r>
            <a:r>
              <a:rPr lang="tr-TR" dirty="0"/>
              <a:t> ses seviyesi ile ilgilidir.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2F1E9-D3D1-5C4F-D2E2-C2B5E1332F61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9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08917-8430-2BBA-FEB8-E4DC4A5D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1E5B-4BBF-02FC-518D-27D08D6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pic>
        <p:nvPicPr>
          <p:cNvPr id="6" name="Content Placeholder 5" descr="Close-up of a white machine with red buttons&#10;&#10;AI-generated content may be incorrect.">
            <a:extLst>
              <a:ext uri="{FF2B5EF4-FFF2-40B4-BE49-F238E27FC236}">
                <a16:creationId xmlns:a16="http://schemas.microsoft.com/office/drawing/2014/main" id="{11184DB5-0C82-EF76-AEED-0019770B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33715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B07AD4-1C8C-7B21-C5F2-F4437CDF30DE}"/>
              </a:ext>
            </a:extLst>
          </p:cNvPr>
          <p:cNvSpPr txBox="1"/>
          <p:nvPr/>
        </p:nvSpPr>
        <p:spPr>
          <a:xfrm>
            <a:off x="628650" y="6308208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Envelope</a:t>
            </a:r>
            <a:r>
              <a:rPr lang="tr-TR" dirty="0"/>
              <a:t>_(</a:t>
            </a:r>
            <a:r>
              <a:rPr lang="tr-TR" dirty="0" err="1"/>
              <a:t>music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50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FCE7-B293-81DA-FDC6-76D4E2726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600-D834-5D3F-923F-483C44E8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Zarfı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3164D-580F-4A0F-17C4-20218F0A1CE2}"/>
              </a:ext>
            </a:extLst>
          </p:cNvPr>
          <p:cNvSpPr txBox="1"/>
          <p:nvPr/>
        </p:nvSpPr>
        <p:spPr>
          <a:xfrm>
            <a:off x="628650" y="6308208"/>
            <a:ext cx="803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www.audiolabs-erlangen.de</a:t>
            </a:r>
            <a:r>
              <a:rPr lang="tr-TR" dirty="0"/>
              <a:t>/</a:t>
            </a:r>
            <a:r>
              <a:rPr lang="tr-TR" dirty="0" err="1"/>
              <a:t>resources</a:t>
            </a:r>
            <a:r>
              <a:rPr lang="tr-TR" dirty="0"/>
              <a:t>/MIR/FMP/C1/C1S3_Timbre.html</a:t>
            </a:r>
          </a:p>
        </p:txBody>
      </p:sp>
      <p:pic>
        <p:nvPicPr>
          <p:cNvPr id="8" name="Content Placeholder 7" descr="A diagram of a sound wave&#10;&#10;AI-generated content may be incorrect.">
            <a:extLst>
              <a:ext uri="{FF2B5EF4-FFF2-40B4-BE49-F238E27FC236}">
                <a16:creationId xmlns:a16="http://schemas.microsoft.com/office/drawing/2014/main" id="{84C16136-124F-D391-C1AC-C846A319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010"/>
          <a:stretch/>
        </p:blipFill>
        <p:spPr>
          <a:xfrm>
            <a:off x="628650" y="1690689"/>
            <a:ext cx="7925482" cy="3480401"/>
          </a:xfrm>
        </p:spPr>
      </p:pic>
    </p:spTree>
    <p:extLst>
      <p:ext uri="{BB962C8B-B14F-4D97-AF65-F5344CB8AC3E}">
        <p14:creationId xmlns:p14="http://schemas.microsoft.com/office/powerpoint/2010/main" val="292853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3D8B-7893-C1BE-CC5B-EE5AF925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Kompleks Sesler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F688-8E47-7D82-ED55-4EC43C96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Sesler sinüs dalgalarının süperpozisyonu olarak ifade edilebilir.</a:t>
            </a:r>
          </a:p>
          <a:p>
            <a:r>
              <a:rPr lang="tr-TR" dirty="0"/>
              <a:t>Bir kompleks sesi oluşturan her bir sinüs dalgası bileşenine kısmi dalga denir.</a:t>
            </a:r>
          </a:p>
          <a:p>
            <a:r>
              <a:rPr lang="tr-TR" dirty="0"/>
              <a:t>En düşük frekanslı kısmi dalgaya sesin esas frekansı denir.</a:t>
            </a:r>
          </a:p>
          <a:p>
            <a:r>
              <a:rPr lang="tr-TR" dirty="0"/>
              <a:t>Harmonik (</a:t>
            </a:r>
            <a:r>
              <a:rPr lang="tr-TR" dirty="0" err="1"/>
              <a:t>doğuşkan</a:t>
            </a:r>
            <a:r>
              <a:rPr lang="tr-TR" dirty="0"/>
              <a:t>), esas frekansın tam katı olan kısmi bileşenlerdir.</a:t>
            </a:r>
          </a:p>
          <a:p>
            <a:r>
              <a:rPr lang="tr-TR" dirty="0"/>
              <a:t>Piyano, gitar, flüt gibi enstrümanlar harmonik; davul, zil, perküsyon gibi enstrümanlar harmonik olmayan </a:t>
            </a:r>
            <a:r>
              <a:rPr lang="tr-TR"/>
              <a:t>bileşenlerden oluşurlar.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13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254</Words>
  <Application>Microsoft Macintosh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Sayısal Ses İşleme</vt:lpstr>
      <vt:lpstr>Tını (Timbre)</vt:lpstr>
      <vt:lpstr>Ses Zarfı</vt:lpstr>
      <vt:lpstr>Ses Zarfı</vt:lpstr>
      <vt:lpstr>Ses Zarfı</vt:lpstr>
      <vt:lpstr>Ses Zarfı</vt:lpstr>
      <vt:lpstr>Kompleks Sesler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27</cp:revision>
  <dcterms:created xsi:type="dcterms:W3CDTF">2025-02-25T09:08:52Z</dcterms:created>
  <dcterms:modified xsi:type="dcterms:W3CDTF">2025-03-11T09:44:42Z</dcterms:modified>
</cp:coreProperties>
</file>