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1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9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8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83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93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6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4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5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0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4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AAB-D693-0107-C718-A08350F18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Sayısal Ses İşleme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B08C3-A436-5556-A420-6F09FABBA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ismail.parlak@ibu.edu.tr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695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E37-1A02-283E-2D5C-B7CEB2EA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B497-4E40-70CA-B63B-AC0A660B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94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Sayısal Ses İşleme</vt:lpstr>
      <vt:lpstr>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1</cp:revision>
  <dcterms:created xsi:type="dcterms:W3CDTF">2025-02-25T09:08:52Z</dcterms:created>
  <dcterms:modified xsi:type="dcterms:W3CDTF">2025-02-25T09:09:48Z</dcterms:modified>
</cp:coreProperties>
</file>