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48"/>
  </p:normalViewPr>
  <p:slideViewPr>
    <p:cSldViewPr snapToGrid="0">
      <p:cViewPr varScale="1">
        <p:scale>
          <a:sx n="117" d="100"/>
          <a:sy n="11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  <a:p>
            <a:r>
              <a:rPr lang="tr-TR" dirty="0"/>
              <a:t>Kaynak: </a:t>
            </a:r>
            <a:r>
              <a:rPr lang="tr-TR" dirty="0">
                <a:hlinkClick r:id="rId3"/>
              </a:rPr>
              <a:t>https://www.w3schools.</a:t>
            </a:r>
            <a:r>
              <a:rPr lang="tr-TR">
                <a:hlinkClick r:id="rId3"/>
              </a:rPr>
              <a:t>com/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CC6-58CD-579A-B548-11933F8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Border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72F-776D-5E87-183D-7257DAE0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CSS </a:t>
            </a:r>
            <a:r>
              <a:rPr lang="tr-TR" dirty="0" err="1"/>
              <a:t>border</a:t>
            </a:r>
            <a:r>
              <a:rPr lang="tr-TR" dirty="0"/>
              <a:t> (kenarlık) özellikleri, bir öğenin kenarlığının stilini, genişliğini ve rengini belirlemenizi sağlar.</a:t>
            </a:r>
          </a:p>
          <a:p>
            <a:r>
              <a:rPr lang="tr-TR" dirty="0" err="1"/>
              <a:t>border-style</a:t>
            </a:r>
            <a:r>
              <a:rPr lang="tr-TR" dirty="0"/>
              <a:t> özelliği, ne tür bir kenarlığın görüntüleneceğini belirtir:</a:t>
            </a:r>
          </a:p>
          <a:p>
            <a:pPr lvl="1"/>
            <a:r>
              <a:rPr lang="tr-TR" dirty="0" err="1"/>
              <a:t>dotted</a:t>
            </a:r>
            <a:r>
              <a:rPr lang="tr-TR" dirty="0"/>
              <a:t> - Noktalı bir kenarlık tanımlar</a:t>
            </a:r>
          </a:p>
          <a:p>
            <a:pPr lvl="1"/>
            <a:r>
              <a:rPr lang="tr-TR" dirty="0" err="1"/>
              <a:t>dashed</a:t>
            </a:r>
            <a:r>
              <a:rPr lang="tr-TR" dirty="0"/>
              <a:t> - Kesikli bir kenarlık tanımlar</a:t>
            </a:r>
          </a:p>
          <a:p>
            <a:pPr lvl="1"/>
            <a:r>
              <a:rPr lang="tr-TR" dirty="0" err="1"/>
              <a:t>solid</a:t>
            </a:r>
            <a:r>
              <a:rPr lang="tr-TR" dirty="0"/>
              <a:t> - Düz bir kenarlık tanımlar</a:t>
            </a:r>
          </a:p>
          <a:p>
            <a:pPr lvl="1"/>
            <a:r>
              <a:rPr lang="tr-TR" dirty="0" err="1"/>
              <a:t>double</a:t>
            </a:r>
            <a:r>
              <a:rPr lang="tr-TR" dirty="0"/>
              <a:t> - Çift kenarlığı tanımlar</a:t>
            </a:r>
          </a:p>
          <a:p>
            <a:pPr lvl="1"/>
            <a:r>
              <a:rPr lang="tr-TR" dirty="0" err="1"/>
              <a:t>none</a:t>
            </a:r>
            <a:r>
              <a:rPr lang="tr-TR" dirty="0"/>
              <a:t> - Kenarlık tanımlamaz</a:t>
            </a:r>
          </a:p>
        </p:txBody>
      </p:sp>
    </p:spTree>
    <p:extLst>
      <p:ext uri="{BB962C8B-B14F-4D97-AF65-F5344CB8AC3E}">
        <p14:creationId xmlns:p14="http://schemas.microsoft.com/office/powerpoint/2010/main" val="26109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CC6-58CD-579A-B548-11933F8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Border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72F-776D-5E87-183D-7257DAE0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border-width</a:t>
            </a:r>
            <a:r>
              <a:rPr lang="tr-TR" dirty="0"/>
              <a:t> ile bir kenarlığın ne kadar kalın olacağını belirtebiliriz.</a:t>
            </a:r>
          </a:p>
          <a:p>
            <a:r>
              <a:rPr lang="tr-TR" dirty="0" err="1"/>
              <a:t>border-color</a:t>
            </a:r>
            <a:r>
              <a:rPr lang="tr-TR" dirty="0"/>
              <a:t> ile kenarlık rengini belirleyebiliriz.</a:t>
            </a:r>
          </a:p>
          <a:p>
            <a:r>
              <a:rPr lang="tr-TR" dirty="0" err="1"/>
              <a:t>border-radius</a:t>
            </a:r>
            <a:r>
              <a:rPr lang="tr-TR" dirty="0"/>
              <a:t> özelliği, bir öğeye yuvarlatılmış kenarlıklar eklemek için kullanılır.</a:t>
            </a:r>
          </a:p>
          <a:p>
            <a:r>
              <a:rPr lang="tr-TR" dirty="0" err="1"/>
              <a:t>Kısayol</a:t>
            </a:r>
            <a:r>
              <a:rPr lang="tr-TR" dirty="0"/>
              <a:t>: </a:t>
            </a:r>
          </a:p>
          <a:p>
            <a:pPr lvl="1"/>
            <a:r>
              <a:rPr lang="tr-TR" dirty="0" err="1"/>
              <a:t>border</a:t>
            </a:r>
            <a:r>
              <a:rPr lang="tr-TR" dirty="0"/>
              <a:t>: </a:t>
            </a:r>
            <a:r>
              <a:rPr lang="tr-TR" dirty="0" err="1"/>
              <a:t>border-width</a:t>
            </a:r>
            <a:r>
              <a:rPr lang="tr-TR" dirty="0"/>
              <a:t> </a:t>
            </a:r>
            <a:r>
              <a:rPr lang="tr-TR" dirty="0" err="1"/>
              <a:t>border-style</a:t>
            </a:r>
            <a:r>
              <a:rPr lang="tr-TR" dirty="0"/>
              <a:t> </a:t>
            </a:r>
            <a:r>
              <a:rPr lang="tr-TR" dirty="0" err="1"/>
              <a:t>border-color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191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6594-FE64-315D-7284-DFF49083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Margin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1437-EA4E-09A9-A277-397C3C0F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Kenar boşlukları (</a:t>
            </a:r>
            <a:r>
              <a:rPr lang="tr-TR" dirty="0" err="1"/>
              <a:t>margin</a:t>
            </a:r>
            <a:r>
              <a:rPr lang="tr-TR" dirty="0"/>
              <a:t>), tanımlanmış herhangi bir sınırın dışında, öğelerin etrafında boşluk oluşturmak için kullanılır.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margin-top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margin-right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margin-bottom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Kısayol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150px 100px 80px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021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CAA6-BB5D-21D0-7B1E-50AE5D51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Padding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90F0-4568-FE9F-D8D9-645BD2FC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Dolgu (</a:t>
            </a:r>
            <a:r>
              <a:rPr lang="tr-TR" dirty="0" err="1"/>
              <a:t>padding</a:t>
            </a:r>
            <a:r>
              <a:rPr lang="tr-TR" dirty="0"/>
              <a:t>), bir öğenin içeriğinin çevresinde, tanımlanmış herhangi bir sınırın içinde boşluk oluşturmak için kullanılır.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2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padding-top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padding-right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Kısayol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2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150px 100px 80px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28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265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5DC8-D3A1-446C-8000-96E4EE4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87D5-6FCB-776A-8346-FDBA3CCF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&lt;div&gt; etiketi, bir HTML belgesindeki bir bölümü veya bölmeyi tanımlar.</a:t>
            </a:r>
          </a:p>
          <a:p>
            <a:endParaRPr lang="tr-TR" dirty="0"/>
          </a:p>
          <a:p>
            <a:r>
              <a:rPr lang="tr-TR" dirty="0"/>
              <a:t>&lt;div&gt; etiketi, HTML öğeleri için bir kapsayıcı olarak kullanılır.</a:t>
            </a:r>
          </a:p>
          <a:p>
            <a:endParaRPr lang="tr-TR" dirty="0"/>
          </a:p>
          <a:p>
            <a:r>
              <a:rPr lang="tr-TR" dirty="0"/>
              <a:t>&lt;div&gt; etiketi, </a:t>
            </a:r>
            <a:r>
              <a:rPr lang="tr-TR" dirty="0" err="1"/>
              <a:t>class</a:t>
            </a:r>
            <a:r>
              <a:rPr lang="tr-TR" dirty="0"/>
              <a:t> veya </a:t>
            </a:r>
            <a:r>
              <a:rPr lang="tr-TR" dirty="0" err="1"/>
              <a:t>id</a:t>
            </a:r>
            <a:r>
              <a:rPr lang="tr-TR" dirty="0"/>
              <a:t> niteliği kullanılarak kolaylıkla biçimlendirilebilir.</a:t>
            </a:r>
          </a:p>
          <a:p>
            <a:endParaRPr lang="tr-TR" dirty="0"/>
          </a:p>
          <a:p>
            <a:r>
              <a:rPr lang="tr-TR" dirty="0"/>
              <a:t>&lt;div&gt; etiketinin içine her türlü içerik konulabilir!</a:t>
            </a:r>
          </a:p>
        </p:txBody>
      </p:sp>
    </p:spTree>
    <p:extLst>
      <p:ext uri="{BB962C8B-B14F-4D97-AF65-F5344CB8AC3E}">
        <p14:creationId xmlns:p14="http://schemas.microsoft.com/office/powerpoint/2010/main" val="419680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1B7-CD35-D2BD-1CB8-25503CA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A72-B0AB-3175-3F36-BAA62B0F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/>
              <a:t>Table</a:t>
            </a:r>
            <a:r>
              <a:rPr lang="tr-TR" dirty="0"/>
              <a:t> (tablo) ile satır ve sütunlar halinde verileri organize edebiliriz.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Albüm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Şarkıcı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İmkansız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Zirvedeki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Şarkılar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Zeki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Müren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Billie Jean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Thriller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Michael Jackson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8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1B7-CD35-D2BD-1CB8-25503CA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A72-B0AB-3175-3F36-BAA62B0F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Tablo hücreleri 1'den çok hücreye uzatılmak istendiğinde </a:t>
            </a:r>
            <a:r>
              <a:rPr lang="tr-TR" dirty="0" err="1"/>
              <a:t>colspan</a:t>
            </a:r>
            <a:r>
              <a:rPr lang="tr-TR" dirty="0"/>
              <a:t> ve </a:t>
            </a:r>
            <a:r>
              <a:rPr lang="tr-TR" dirty="0" err="1"/>
              <a:t>rowspan</a:t>
            </a:r>
            <a:r>
              <a:rPr lang="tr-TR" dirty="0"/>
              <a:t> nitelikleri kullanılabilir.</a:t>
            </a:r>
          </a:p>
          <a:p>
            <a:endParaRPr lang="tr-TR" dirty="0"/>
          </a:p>
          <a:p>
            <a:r>
              <a:rPr lang="tr-TR" dirty="0"/>
              <a:t>Bir hücreyi birden çok sütuna yaymak için </a:t>
            </a:r>
            <a:r>
              <a:rPr lang="tr-TR" dirty="0" err="1"/>
              <a:t>colspan</a:t>
            </a:r>
            <a:r>
              <a:rPr lang="tr-TR" dirty="0"/>
              <a:t> özelliği kullanılır.</a:t>
            </a:r>
          </a:p>
          <a:p>
            <a:endParaRPr lang="tr-TR" dirty="0"/>
          </a:p>
          <a:p>
            <a:r>
              <a:rPr lang="tr-TR" dirty="0"/>
              <a:t>Hücreyi birden çok satıra yaymak için </a:t>
            </a:r>
            <a:r>
              <a:rPr lang="tr-TR" dirty="0" err="1"/>
              <a:t>rowspan</a:t>
            </a:r>
            <a:r>
              <a:rPr lang="tr-TR" dirty="0"/>
              <a:t> niteliği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362525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468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Helvetica Neue</vt:lpstr>
      <vt:lpstr>Office Theme</vt:lpstr>
      <vt:lpstr>Web Tasarımı</vt:lpstr>
      <vt:lpstr>Border</vt:lpstr>
      <vt:lpstr>Border</vt:lpstr>
      <vt:lpstr>Margin</vt:lpstr>
      <vt:lpstr>Padding</vt:lpstr>
      <vt:lpstr>DIV</vt:lpstr>
      <vt:lpstr>Table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101</cp:revision>
  <dcterms:created xsi:type="dcterms:W3CDTF">2022-10-02T13:24:37Z</dcterms:created>
  <dcterms:modified xsi:type="dcterms:W3CDTF">2023-03-30T16:56:21Z</dcterms:modified>
</cp:coreProperties>
</file>