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/>
    <p:restoredTop sz="94648"/>
  </p:normalViewPr>
  <p:slideViewPr>
    <p:cSldViewPr snapToGrid="0">
      <p:cViewPr varScale="1">
        <p:scale>
          <a:sx n="117" d="100"/>
          <a:sy n="117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imag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en-US" sz="8800" b="0" i="0" dirty="0">
                <a:effectLst/>
                <a:latin typeface="Helvetica Neue" panose="02000503000000020004" pitchFamily="2" charset="0"/>
              </a:rPr>
              <a:t>Web </a:t>
            </a:r>
            <a:r>
              <a:rPr lang="en-US" sz="8800" b="0" i="0" dirty="0" err="1">
                <a:effectLst/>
                <a:latin typeface="Helvetica Neue" panose="02000503000000020004" pitchFamily="2" charset="0"/>
              </a:rPr>
              <a:t>Tasarımı</a:t>
            </a:r>
            <a:endParaRPr lang="tr-TR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1314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  <a:p>
            <a:r>
              <a:rPr lang="tr-TR" dirty="0"/>
              <a:t>Kaynak: </a:t>
            </a:r>
            <a:r>
              <a:rPr lang="tr-TR" dirty="0">
                <a:hlinkClick r:id="rId3"/>
              </a:rPr>
              <a:t>https://www.w3schools.</a:t>
            </a:r>
            <a:r>
              <a:rPr lang="tr-TR">
                <a:hlinkClick r:id="rId3"/>
              </a:rPr>
              <a:t>com/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7111-6F03-CA41-C51C-17B95743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ID Seçici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CE26-0B23-2589-4948-919B36F9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ID seçici, belirli bir öğeyi seçmek için bir HTML öğesinin </a:t>
            </a:r>
            <a:r>
              <a:rPr lang="tr-TR" dirty="0" err="1"/>
              <a:t>id</a:t>
            </a:r>
            <a:r>
              <a:rPr lang="tr-TR" dirty="0"/>
              <a:t> niteliğini kullanır.</a:t>
            </a:r>
          </a:p>
          <a:p>
            <a:endParaRPr lang="tr-TR" dirty="0"/>
          </a:p>
          <a:p>
            <a:r>
              <a:rPr lang="tr-TR" dirty="0"/>
              <a:t>Bir öğenin kimliği (</a:t>
            </a:r>
            <a:r>
              <a:rPr lang="tr-TR" dirty="0" err="1"/>
              <a:t>id'si</a:t>
            </a:r>
            <a:r>
              <a:rPr lang="tr-TR" dirty="0"/>
              <a:t>), bir sayfa içinde benzersizdir, bu nedenle kimlik seçici, benzersiz bir öğeyi seçmek için kullanılır!</a:t>
            </a:r>
          </a:p>
          <a:p>
            <a:endParaRPr lang="tr-TR" dirty="0"/>
          </a:p>
          <a:p>
            <a:r>
              <a:rPr lang="tr-TR" dirty="0"/>
              <a:t>Belirli bir kimliği olan bir öğeyi seçmek için, bir kare (#) karakteri ve ardından öğenin kimliğini yazın.</a:t>
            </a:r>
          </a:p>
        </p:txBody>
      </p:sp>
    </p:spTree>
    <p:extLst>
      <p:ext uri="{BB962C8B-B14F-4D97-AF65-F5344CB8AC3E}">
        <p14:creationId xmlns:p14="http://schemas.microsoft.com/office/powerpoint/2010/main" val="23743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7111-6F03-CA41-C51C-17B95743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ID Seçici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CE26-0B23-2589-4948-919B36F9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#para1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text-align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center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color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red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tr-TR" sz="2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&lt;p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="para1"&gt;Merhaba&lt;/p&gt;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&lt;p&gt;Bu paragraf stilsizdir.&lt;/p&gt;</a:t>
            </a:r>
          </a:p>
          <a:p>
            <a:pPr marL="0" indent="0">
              <a:lnSpc>
                <a:spcPct val="120000"/>
              </a:lnSpc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18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1D33-B74F-EA78-9524-0C27971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Class Seçici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373B-ABEA-38A1-700D-4A60DC37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 (</a:t>
            </a:r>
            <a:r>
              <a:rPr lang="tr-TR" dirty="0" err="1"/>
              <a:t>class</a:t>
            </a:r>
            <a:r>
              <a:rPr lang="tr-TR" dirty="0"/>
              <a:t>) seçici, belirli bir sınıf özelliğine sahip tüm HTML öğelerini seçer.</a:t>
            </a:r>
          </a:p>
          <a:p>
            <a:endParaRPr lang="tr-TR" dirty="0"/>
          </a:p>
          <a:p>
            <a:r>
              <a:rPr lang="tr-TR" dirty="0"/>
              <a:t>Belirli bir sınıfa sahip öğeleri seçmek için, bir nokta (.) karakteri ve ardından sınıf adını yazın.</a:t>
            </a:r>
          </a:p>
        </p:txBody>
      </p:sp>
    </p:spTree>
    <p:extLst>
      <p:ext uri="{BB962C8B-B14F-4D97-AF65-F5344CB8AC3E}">
        <p14:creationId xmlns:p14="http://schemas.microsoft.com/office/powerpoint/2010/main" val="295565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1D33-B74F-EA78-9524-0C27971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Class Seçici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373B-ABEA-38A1-700D-4A60DC37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style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.ortalı 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text-align</a:t>
            </a:r>
            <a:r>
              <a:rPr lang="tr-TR" dirty="0"/>
              <a:t>: </a:t>
            </a:r>
            <a:r>
              <a:rPr lang="tr-TR" dirty="0" err="1"/>
              <a:t>center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color</a:t>
            </a:r>
            <a:r>
              <a:rPr lang="tr-TR" dirty="0"/>
              <a:t>: </a:t>
            </a:r>
            <a:r>
              <a:rPr lang="tr-TR" dirty="0" err="1"/>
              <a:t>red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dirty="0" err="1"/>
              <a:t>style</a:t>
            </a:r>
            <a:r>
              <a:rPr lang="tr-TR" dirty="0"/>
              <a:t>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&lt;h1 </a:t>
            </a:r>
            <a:r>
              <a:rPr lang="tr-TR" dirty="0" err="1"/>
              <a:t>class</a:t>
            </a:r>
            <a:r>
              <a:rPr lang="tr-TR" dirty="0"/>
              <a:t>="ortalı"&gt;Başlık&lt;/h1&gt;</a:t>
            </a:r>
          </a:p>
          <a:p>
            <a:pPr marL="0" indent="0">
              <a:buNone/>
            </a:pPr>
            <a:r>
              <a:rPr lang="tr-TR" dirty="0"/>
              <a:t>&lt;p&gt;Paragraf 1.&lt;/p&gt; </a:t>
            </a:r>
          </a:p>
          <a:p>
            <a:pPr marL="0" indent="0">
              <a:buNone/>
            </a:pPr>
            <a:r>
              <a:rPr lang="tr-TR" dirty="0"/>
              <a:t>&lt;p </a:t>
            </a:r>
            <a:r>
              <a:rPr lang="tr-TR" dirty="0" err="1"/>
              <a:t>class</a:t>
            </a:r>
            <a:r>
              <a:rPr lang="tr-TR" dirty="0"/>
              <a:t>="ortalı"&gt;Paragraf 2.&lt;/p&gt; </a:t>
            </a:r>
          </a:p>
        </p:txBody>
      </p:sp>
    </p:spTree>
    <p:extLst>
      <p:ext uri="{BB962C8B-B14F-4D97-AF65-F5344CB8AC3E}">
        <p14:creationId xmlns:p14="http://schemas.microsoft.com/office/powerpoint/2010/main" val="263779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Biçimlendirme öğeleri, özel metin türlerini görüntülemek için tasarlanmıştır:</a:t>
            </a:r>
          </a:p>
          <a:p>
            <a:endParaRPr lang="tr-TR" dirty="0"/>
          </a:p>
          <a:p>
            <a:r>
              <a:rPr lang="tr-TR" dirty="0"/>
              <a:t>&lt;b&gt; - Kalın metin</a:t>
            </a:r>
          </a:p>
          <a:p>
            <a:r>
              <a:rPr lang="tr-TR" dirty="0"/>
              <a:t>&lt;</a:t>
            </a:r>
            <a:r>
              <a:rPr lang="tr-TR" dirty="0" err="1"/>
              <a:t>strong</a:t>
            </a:r>
            <a:r>
              <a:rPr lang="tr-TR" dirty="0"/>
              <a:t>&gt; - Önemli metin</a:t>
            </a:r>
          </a:p>
          <a:p>
            <a:r>
              <a:rPr lang="tr-TR" dirty="0"/>
              <a:t>&lt;i&gt; - İtalik metin</a:t>
            </a:r>
          </a:p>
          <a:p>
            <a:r>
              <a:rPr lang="tr-TR" dirty="0"/>
              <a:t>&lt;em&gt; - Vurgulu metin</a:t>
            </a:r>
          </a:p>
          <a:p>
            <a:r>
              <a:rPr lang="tr-TR" dirty="0"/>
              <a:t>&lt;mark&gt; - İşaretli metin</a:t>
            </a:r>
          </a:p>
          <a:p>
            <a:r>
              <a:rPr lang="tr-TR" dirty="0"/>
              <a:t>&lt;</a:t>
            </a:r>
            <a:r>
              <a:rPr lang="tr-TR" dirty="0" err="1"/>
              <a:t>small</a:t>
            </a:r>
            <a:r>
              <a:rPr lang="tr-TR" dirty="0"/>
              <a:t>&gt; - Daha küçük metin</a:t>
            </a:r>
          </a:p>
          <a:p>
            <a:r>
              <a:rPr lang="tr-TR" dirty="0"/>
              <a:t>&lt;del&gt; - Metin silindi</a:t>
            </a:r>
          </a:p>
          <a:p>
            <a:r>
              <a:rPr lang="tr-TR" dirty="0"/>
              <a:t>&lt;</a:t>
            </a:r>
            <a:r>
              <a:rPr lang="tr-TR" dirty="0" err="1"/>
              <a:t>ins</a:t>
            </a:r>
            <a:r>
              <a:rPr lang="tr-TR" dirty="0"/>
              <a:t>&gt; - Metin eklendi</a:t>
            </a:r>
          </a:p>
          <a:p>
            <a:r>
              <a:rPr lang="tr-TR" dirty="0"/>
              <a:t>&lt;</a:t>
            </a:r>
            <a:r>
              <a:rPr lang="tr-TR" dirty="0" err="1"/>
              <a:t>sub</a:t>
            </a:r>
            <a:r>
              <a:rPr lang="tr-TR" dirty="0"/>
              <a:t>&gt; - Alt simge metni</a:t>
            </a:r>
          </a:p>
          <a:p>
            <a:r>
              <a:rPr lang="tr-TR" dirty="0"/>
              <a:t>&lt;sup&gt; - Üst simge metni</a:t>
            </a:r>
          </a:p>
        </p:txBody>
      </p:sp>
    </p:spTree>
    <p:extLst>
      <p:ext uri="{BB962C8B-B14F-4D97-AF65-F5344CB8AC3E}">
        <p14:creationId xmlns:p14="http://schemas.microsoft.com/office/powerpoint/2010/main" val="33040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HTML &lt;b&gt; öğesi, </a:t>
            </a:r>
            <a:r>
              <a:rPr lang="tr-TR" b="1" dirty="0"/>
              <a:t>kalın</a:t>
            </a:r>
            <a:r>
              <a:rPr lang="tr-TR" dirty="0"/>
              <a:t> metni herhangi bir ekstra önem olmaksızın tanımlar.</a:t>
            </a:r>
          </a:p>
          <a:p>
            <a:r>
              <a:rPr lang="tr-TR" dirty="0"/>
              <a:t>Yazının &lt;b&gt;bu kısmı kalındır.&lt;/b&gt;</a:t>
            </a:r>
          </a:p>
          <a:p>
            <a:endParaRPr lang="tr-TR" dirty="0"/>
          </a:p>
          <a:p>
            <a:r>
              <a:rPr lang="tr-TR" dirty="0"/>
              <a:t>HTML &lt;</a:t>
            </a:r>
            <a:r>
              <a:rPr lang="tr-TR" dirty="0" err="1"/>
              <a:t>strong</a:t>
            </a:r>
            <a:r>
              <a:rPr lang="tr-TR" dirty="0"/>
              <a:t>&gt; öğesi, metni büyük önemle tanımlar. İçerideki içerik genellikle </a:t>
            </a:r>
            <a:r>
              <a:rPr lang="tr-TR" b="1" dirty="0"/>
              <a:t>kalın</a:t>
            </a:r>
            <a:r>
              <a:rPr lang="tr-TR" dirty="0"/>
              <a:t> olarak görüntülenir.</a:t>
            </a:r>
          </a:p>
          <a:p>
            <a:r>
              <a:rPr lang="tr-TR" dirty="0"/>
              <a:t>Yazının &lt;</a:t>
            </a:r>
            <a:r>
              <a:rPr lang="tr-TR" dirty="0" err="1"/>
              <a:t>strong</a:t>
            </a:r>
            <a:r>
              <a:rPr lang="tr-TR" dirty="0"/>
              <a:t>&gt;bu kısmı önemlidir.&lt;/</a:t>
            </a:r>
            <a:r>
              <a:rPr lang="tr-TR" dirty="0" err="1"/>
              <a:t>strong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7408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 &lt;i&gt; öğesi, metnin bir bölümünü alternatif bir ses veya ruh halinde tanımlar. İçerideki içerik tipik olarak </a:t>
            </a:r>
            <a:r>
              <a:rPr lang="tr-TR" i="1" dirty="0"/>
              <a:t>italik</a:t>
            </a:r>
            <a:r>
              <a:rPr lang="tr-TR" dirty="0"/>
              <a:t> olarak görüntülenir.</a:t>
            </a:r>
          </a:p>
          <a:p>
            <a:endParaRPr lang="tr-TR" dirty="0"/>
          </a:p>
          <a:p>
            <a:r>
              <a:rPr lang="tr-TR" dirty="0"/>
              <a:t>İpucu: &lt;i&gt; etiketi genellikle teknik bir terimi, başka bir dilden bir cümleyi, bir düşünceyi, vb. belirtmek için kullanılır.</a:t>
            </a:r>
          </a:p>
          <a:p>
            <a:endParaRPr lang="tr-TR" dirty="0"/>
          </a:p>
          <a:p>
            <a:r>
              <a:rPr lang="tr-TR" dirty="0"/>
              <a:t>Modern yapay zekanın temeli &lt;i&gt;dereceli </a:t>
            </a:r>
            <a:r>
              <a:rPr lang="tr-TR" dirty="0" err="1"/>
              <a:t>açalma</a:t>
            </a:r>
            <a:r>
              <a:rPr lang="tr-TR" dirty="0"/>
              <a:t>&lt;/i&gt; algoritmasına dayanır.</a:t>
            </a:r>
          </a:p>
        </p:txBody>
      </p:sp>
    </p:spTree>
    <p:extLst>
      <p:ext uri="{BB962C8B-B14F-4D97-AF65-F5344CB8AC3E}">
        <p14:creationId xmlns:p14="http://schemas.microsoft.com/office/powerpoint/2010/main" val="5084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HTML &lt;em&gt; öğesi, vurgulanan metni tanımlar. İçerideki içerik tipik olarak </a:t>
            </a:r>
            <a:r>
              <a:rPr lang="tr-TR" i="1" dirty="0"/>
              <a:t>italik</a:t>
            </a:r>
            <a:r>
              <a:rPr lang="tr-TR" dirty="0"/>
              <a:t> olarak görüntülenir.</a:t>
            </a:r>
          </a:p>
          <a:p>
            <a:endParaRPr lang="tr-TR" dirty="0"/>
          </a:p>
          <a:p>
            <a:r>
              <a:rPr lang="tr-TR" dirty="0"/>
              <a:t>İpucu: Bir ekran okuyucu, sözlü vurguyu kullanarak &lt;em&gt; içindeki sözcükleri vurgulayarak telaffuz edecektir.</a:t>
            </a:r>
          </a:p>
          <a:p>
            <a:endParaRPr lang="tr-TR" dirty="0"/>
          </a:p>
          <a:p>
            <a:r>
              <a:rPr lang="tr-TR" dirty="0"/>
              <a:t>Metnin &lt;em&gt;bu alanı&lt;/em&gt; vurgulanmıştır.</a:t>
            </a:r>
          </a:p>
        </p:txBody>
      </p:sp>
    </p:spTree>
    <p:extLst>
      <p:ext uri="{BB962C8B-B14F-4D97-AF65-F5344CB8AC3E}">
        <p14:creationId xmlns:p14="http://schemas.microsoft.com/office/powerpoint/2010/main" val="25109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HTML &lt;</a:t>
            </a:r>
            <a:r>
              <a:rPr lang="tr-TR" dirty="0" err="1"/>
              <a:t>small</a:t>
            </a:r>
            <a:r>
              <a:rPr lang="tr-TR" dirty="0"/>
              <a:t>&gt; öğesi </a:t>
            </a:r>
            <a:r>
              <a:rPr lang="tr-TR" sz="2000" dirty="0"/>
              <a:t>daha küçük</a:t>
            </a:r>
            <a:r>
              <a:rPr lang="tr-TR" dirty="0"/>
              <a:t> metni tanımlar:</a:t>
            </a:r>
          </a:p>
          <a:p>
            <a:r>
              <a:rPr lang="tr-TR" dirty="0"/>
              <a:t>Metnin &lt;</a:t>
            </a:r>
            <a:r>
              <a:rPr lang="tr-TR" dirty="0" err="1"/>
              <a:t>small</a:t>
            </a:r>
            <a:r>
              <a:rPr lang="tr-TR" dirty="0"/>
              <a:t>&gt; bu kısmı &lt;/</a:t>
            </a:r>
            <a:r>
              <a:rPr lang="tr-TR" dirty="0" err="1"/>
              <a:t>small</a:t>
            </a:r>
            <a:r>
              <a:rPr lang="tr-TR" dirty="0"/>
              <a:t>&gt; küçük görünecektir.</a:t>
            </a:r>
          </a:p>
          <a:p>
            <a:endParaRPr lang="tr-TR" dirty="0"/>
          </a:p>
          <a:p>
            <a:r>
              <a:rPr lang="tr-TR" dirty="0"/>
              <a:t>HTML &lt;mark&gt; öğesi, </a:t>
            </a:r>
            <a:r>
              <a:rPr lang="tr-TR" dirty="0">
                <a:highlight>
                  <a:srgbClr val="FFFF00"/>
                </a:highlight>
              </a:rPr>
              <a:t>işaretlenmesi</a:t>
            </a:r>
            <a:r>
              <a:rPr lang="tr-TR" dirty="0"/>
              <a:t> veya vurgulanması gereken metni tanımlar:</a:t>
            </a:r>
          </a:p>
          <a:p>
            <a:r>
              <a:rPr lang="tr-TR" dirty="0"/>
              <a:t>Bugün &lt;mark&gt; süt &lt;/mark&gt; almayı unutma.</a:t>
            </a:r>
          </a:p>
        </p:txBody>
      </p:sp>
    </p:spTree>
    <p:extLst>
      <p:ext uri="{BB962C8B-B14F-4D97-AF65-F5344CB8AC3E}">
        <p14:creationId xmlns:p14="http://schemas.microsoft.com/office/powerpoint/2010/main" val="405540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 &lt;del&gt; öğesi, bir belgeden </a:t>
            </a:r>
            <a:r>
              <a:rPr lang="tr-TR" strike="sngStrike" dirty="0"/>
              <a:t>silinmi</a:t>
            </a:r>
            <a:r>
              <a:rPr lang="tr-TR" dirty="0"/>
              <a:t>ş olan metni tanımlar. Tarayıcılar genellikle silinen metin boyunca bir çizgi çizer:</a:t>
            </a:r>
          </a:p>
          <a:p>
            <a:r>
              <a:rPr lang="tr-TR" dirty="0"/>
              <a:t>En sevdiğim renk &lt;del&gt; kırmızı &lt;/del&gt; mavi.</a:t>
            </a:r>
          </a:p>
          <a:p>
            <a:endParaRPr lang="tr-TR" dirty="0"/>
          </a:p>
          <a:p>
            <a:r>
              <a:rPr lang="tr-TR" dirty="0"/>
              <a:t>HTML &lt;</a:t>
            </a:r>
            <a:r>
              <a:rPr lang="tr-TR" dirty="0" err="1"/>
              <a:t>ins</a:t>
            </a:r>
            <a:r>
              <a:rPr lang="tr-TR" dirty="0"/>
              <a:t>&gt; öğesi, bir belgeye </a:t>
            </a:r>
            <a:r>
              <a:rPr lang="tr-TR" u="sng" dirty="0"/>
              <a:t>eklenmiş</a:t>
            </a:r>
            <a:r>
              <a:rPr lang="tr-TR" dirty="0"/>
              <a:t> bir metni tanımlar. Tarayıcılar genellikle eklenen metnin altını çizer:</a:t>
            </a:r>
          </a:p>
          <a:p>
            <a:r>
              <a:rPr lang="tr-TR" dirty="0"/>
              <a:t>&lt;p&gt; En sevdiğim renk &lt;del&gt; kırmızı &lt;/del&gt; &lt;</a:t>
            </a:r>
            <a:r>
              <a:rPr lang="tr-TR" dirty="0" err="1"/>
              <a:t>ins</a:t>
            </a:r>
            <a:r>
              <a:rPr lang="tr-TR" dirty="0"/>
              <a:t>&gt; mavi. &lt;/</a:t>
            </a:r>
            <a:r>
              <a:rPr lang="tr-TR" dirty="0" err="1"/>
              <a:t>ins</a:t>
            </a:r>
            <a:r>
              <a:rPr lang="tr-TR" dirty="0"/>
              <a:t>&gt; &lt;/p&gt;</a:t>
            </a:r>
          </a:p>
        </p:txBody>
      </p:sp>
    </p:spTree>
    <p:extLst>
      <p:ext uri="{BB962C8B-B14F-4D97-AF65-F5344CB8AC3E}">
        <p14:creationId xmlns:p14="http://schemas.microsoft.com/office/powerpoint/2010/main" val="127375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HTML &lt;</a:t>
            </a:r>
            <a:r>
              <a:rPr lang="tr-TR" dirty="0" err="1"/>
              <a:t>sub</a:t>
            </a:r>
            <a:r>
              <a:rPr lang="tr-TR" dirty="0"/>
              <a:t>&gt; öğesi, alt </a:t>
            </a:r>
            <a:r>
              <a:rPr lang="tr-TR" baseline="-25000" dirty="0"/>
              <a:t>simge</a:t>
            </a:r>
            <a:r>
              <a:rPr lang="tr-TR" dirty="0"/>
              <a:t> metnini tanımlar. Alt simge metni, normal satırın yarım karakter altında görünür ve bazen daha küçük bir yazı tipiyle işlenir. Alt simge metni, H</a:t>
            </a:r>
            <a:r>
              <a:rPr lang="tr-TR" baseline="-25000" dirty="0"/>
              <a:t>2</a:t>
            </a:r>
            <a:r>
              <a:rPr lang="tr-TR" dirty="0"/>
              <a:t>O gibi kimyasal formüller için kullanılabilir.</a:t>
            </a:r>
          </a:p>
          <a:p>
            <a:r>
              <a:rPr lang="tr-TR" dirty="0"/>
              <a:t>HTML &lt;sup&gt; öğesi, üst </a:t>
            </a:r>
            <a:r>
              <a:rPr lang="tr-TR" baseline="30000" dirty="0"/>
              <a:t>simge</a:t>
            </a:r>
            <a:r>
              <a:rPr lang="tr-TR" dirty="0"/>
              <a:t> metnini tanımlar. Üst simge metni, normal satırın yarım karakter üzerinde görünür ve bazen daha küçük bir yazı tipiyle işlenir. Üst simge metni, WWW</a:t>
            </a:r>
            <a:r>
              <a:rPr lang="tr-TR" baseline="30000" dirty="0"/>
              <a:t>[1]</a:t>
            </a:r>
            <a:r>
              <a:rPr lang="tr-TR" dirty="0"/>
              <a:t> gibi dipnotlar için kullanılabilir.</a:t>
            </a:r>
          </a:p>
          <a:p>
            <a:r>
              <a:rPr lang="tr-TR" dirty="0"/>
              <a:t>Suyun molekül yapısı H&lt;</a:t>
            </a:r>
            <a:r>
              <a:rPr lang="tr-TR" dirty="0" err="1"/>
              <a:t>sub</a:t>
            </a:r>
            <a:r>
              <a:rPr lang="tr-TR" dirty="0"/>
              <a:t>&gt;2&lt;/</a:t>
            </a:r>
            <a:r>
              <a:rPr lang="tr-TR" dirty="0" err="1"/>
              <a:t>sub</a:t>
            </a:r>
            <a:r>
              <a:rPr lang="tr-TR" dirty="0"/>
              <a:t>&gt;O ile ifade edilir &lt;sup&gt;[1]&lt;/sup&gt;.</a:t>
            </a:r>
          </a:p>
        </p:txBody>
      </p:sp>
    </p:spTree>
    <p:extLst>
      <p:ext uri="{BB962C8B-B14F-4D97-AF65-F5344CB8AC3E}">
        <p14:creationId xmlns:p14="http://schemas.microsoft.com/office/powerpoint/2010/main" val="257929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4C00-F433-7716-7BB4-DCF31CB0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Resimler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9736-E8B7-7E4C-5BFA-86DC305C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hlinkClick r:id="rId2"/>
              </a:rPr>
              <a:t>https://www.w3schools.com/html/html_images.asp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736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723</Words>
  <Application>Microsoft Macintosh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Helvetica Neue</vt:lpstr>
      <vt:lpstr>Office Theme</vt:lpstr>
      <vt:lpstr>Web Tasarımı</vt:lpstr>
      <vt:lpstr>HTML Metin Biçimlendirme</vt:lpstr>
      <vt:lpstr>HTML Metin Biçimlendirme</vt:lpstr>
      <vt:lpstr>HTML Metin Biçimlendirme</vt:lpstr>
      <vt:lpstr>HTML Metin Biçimlendirme</vt:lpstr>
      <vt:lpstr>HTML Metin Biçimlendirme</vt:lpstr>
      <vt:lpstr>HTML Metin Biçimlendirme</vt:lpstr>
      <vt:lpstr>HTML Metin Biçimlendirme</vt:lpstr>
      <vt:lpstr>Resimler</vt:lpstr>
      <vt:lpstr>CSS ID Seçici</vt:lpstr>
      <vt:lpstr>CSS ID Seçici</vt:lpstr>
      <vt:lpstr>CSS Class Seçici</vt:lpstr>
      <vt:lpstr>CSS Class Seçici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Microsoft Office User</cp:lastModifiedBy>
  <cp:revision>97</cp:revision>
  <dcterms:created xsi:type="dcterms:W3CDTF">2022-10-02T13:24:37Z</dcterms:created>
  <dcterms:modified xsi:type="dcterms:W3CDTF">2023-03-23T19:20:41Z</dcterms:modified>
</cp:coreProperties>
</file>