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648"/>
  </p:normalViewPr>
  <p:slideViewPr>
    <p:cSldViewPr snapToGrid="0">
      <p:cViewPr varScale="1">
        <p:scale>
          <a:sx n="117" d="100"/>
          <a:sy n="117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r_background-image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mediaquerie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" TargetMode="External"/><Relationship Id="rId7" Type="http://schemas.openxmlformats.org/officeDocument/2006/relationships/hyperlink" Target="https://lexica.art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ng.com/create" TargetMode="External"/><Relationship Id="rId5" Type="http://schemas.openxmlformats.org/officeDocument/2006/relationships/hyperlink" Target="https://logo.com/" TargetMode="External"/><Relationship Id="rId4" Type="http://schemas.openxmlformats.org/officeDocument/2006/relationships/hyperlink" Target="https://nicepag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en-US" sz="8800" b="0" i="0" dirty="0">
                <a:effectLst/>
                <a:latin typeface="Helvetica Neue" panose="02000503000000020004" pitchFamily="2" charset="0"/>
              </a:rPr>
              <a:t>Web </a:t>
            </a:r>
            <a:r>
              <a:rPr lang="en-US" sz="8800" b="0" i="0" dirty="0" err="1">
                <a:effectLst/>
                <a:latin typeface="Helvetica Neue" panose="02000503000000020004" pitchFamily="2" charset="0"/>
              </a:rPr>
              <a:t>Tasarımı</a:t>
            </a:r>
            <a:endParaRPr lang="tr-T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1314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  <a:p>
            <a:r>
              <a:rPr lang="tr-TR" dirty="0"/>
              <a:t>Kaynak: </a:t>
            </a:r>
            <a:r>
              <a:rPr lang="tr-TR" dirty="0">
                <a:hlinkClick r:id="rId3"/>
              </a:rPr>
              <a:t>https://www.w3schools.</a:t>
            </a:r>
            <a:r>
              <a:rPr lang="tr-TR">
                <a:hlinkClick r:id="rId3"/>
              </a:rPr>
              <a:t>com/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B860-A335-A9BA-12E9-A56D3556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background-</a:t>
            </a:r>
            <a:r>
              <a:rPr lang="tr-TR" dirty="0" err="1"/>
              <a:t>image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C2D0-05C8-FBAD-EF78-09330396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background-</a:t>
            </a:r>
            <a:r>
              <a:rPr lang="tr-TR" dirty="0" err="1"/>
              <a:t>image</a:t>
            </a:r>
            <a:r>
              <a:rPr lang="tr-TR" dirty="0"/>
              <a:t> özelliği, bir öğe için bir veya daha fazla arka plan görüntüsü ayarlar.</a:t>
            </a:r>
          </a:p>
          <a:p>
            <a:endParaRPr lang="tr-TR" dirty="0"/>
          </a:p>
          <a:p>
            <a:r>
              <a:rPr lang="tr-TR" dirty="0"/>
              <a:t>Varsayılan olarak, bir öğenin sol üst köşesine bir arka plan resmi yerleştirilir ve hem dikey hem de yatay olarak tekrarlanır.</a:t>
            </a:r>
          </a:p>
          <a:p>
            <a:endParaRPr lang="tr-TR" dirty="0"/>
          </a:p>
          <a:p>
            <a:r>
              <a:rPr lang="tr-TR" dirty="0"/>
              <a:t>İpucu: Bir öğenin arka planı, dolgu (</a:t>
            </a:r>
            <a:r>
              <a:rPr lang="tr-TR" dirty="0" err="1"/>
              <a:t>padding</a:t>
            </a:r>
            <a:r>
              <a:rPr lang="tr-TR" dirty="0"/>
              <a:t>) ve kenarlık (</a:t>
            </a:r>
            <a:r>
              <a:rPr lang="tr-TR" dirty="0" err="1"/>
              <a:t>border</a:t>
            </a:r>
            <a:r>
              <a:rPr lang="tr-TR" dirty="0"/>
              <a:t>) dahil (ancak kenar boşluğu - </a:t>
            </a:r>
            <a:r>
              <a:rPr lang="tr-TR" dirty="0" err="1"/>
              <a:t>margin</a:t>
            </a:r>
            <a:r>
              <a:rPr lang="tr-TR" dirty="0"/>
              <a:t> - değil) öğenin toplam boyutudur.</a:t>
            </a:r>
          </a:p>
          <a:p>
            <a:endParaRPr lang="tr-TR" dirty="0"/>
          </a:p>
          <a:p>
            <a:r>
              <a:rPr lang="tr-TR" dirty="0"/>
              <a:t>İpucu: Görüntünün bulunamama ihtimaline karşı, her zaman kullanılacak bir arka plan rengi ayarlayın.</a:t>
            </a:r>
          </a:p>
          <a:p>
            <a:endParaRPr lang="tr-TR" dirty="0"/>
          </a:p>
          <a:p>
            <a:r>
              <a:rPr lang="tr-TR" dirty="0">
                <a:hlinkClick r:id="rId2"/>
              </a:rPr>
              <a:t>https://www.w3schools.com/cssref/pr_background-image.php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802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ED03-06DA-32C3-5119-7EFECFBE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</a:t>
            </a:r>
            <a:r>
              <a:rPr lang="tr-TR" dirty="0" err="1"/>
              <a:t>Transition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68B8-19AE-E9E1-2B3A-3B58D06F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CSS geçişleri (</a:t>
            </a:r>
            <a:r>
              <a:rPr lang="tr-TR" dirty="0" err="1"/>
              <a:t>transitions</a:t>
            </a:r>
            <a:r>
              <a:rPr lang="tr-TR" dirty="0"/>
              <a:t>), özellik değerlerini belirli bir süre boyunca akıcı bir şekilde değiştirmenize olanak tanır.</a:t>
            </a:r>
          </a:p>
          <a:p>
            <a:r>
              <a:rPr lang="tr-TR" dirty="0"/>
              <a:t>Bir geçiş efekti oluşturmak için iki şey belirtmeniz gerekir:</a:t>
            </a:r>
          </a:p>
          <a:p>
            <a:pPr lvl="1"/>
            <a:r>
              <a:rPr lang="tr-TR" dirty="0"/>
              <a:t>Efekt eklemek istediğiniz CSS özelliği</a:t>
            </a:r>
          </a:p>
          <a:p>
            <a:pPr lvl="1"/>
            <a:r>
              <a:rPr lang="tr-TR" dirty="0"/>
              <a:t>Etki süresi</a:t>
            </a:r>
          </a:p>
          <a:p>
            <a:r>
              <a:rPr lang="tr-TR" dirty="0">
                <a:hlinkClick r:id="rId2"/>
              </a:rPr>
              <a:t>https://www.w3schools.com/css/css3_transitions.asp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72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50D6-DC0E-C526-8A37-955BF87F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Medya Sorguları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8559-519A-EDBE-FD4C-7BFF4727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CSS2'de tanıtılan @</a:t>
            </a:r>
            <a:r>
              <a:rPr lang="tr-TR" dirty="0" err="1"/>
              <a:t>media</a:t>
            </a:r>
            <a:r>
              <a:rPr lang="tr-TR" dirty="0"/>
              <a:t> kuralı, farklı ortam türleri için farklı stil kuralları tanımlamayı mümkün kılmıştır.</a:t>
            </a:r>
          </a:p>
          <a:p>
            <a:r>
              <a:rPr lang="tr-TR" dirty="0"/>
              <a:t>Medya sorguları, aşağıdakiler gibi pek çok şeyi kontrol etmek için kullanılabilir:</a:t>
            </a:r>
          </a:p>
          <a:p>
            <a:pPr lvl="1"/>
            <a:r>
              <a:rPr lang="tr-TR" dirty="0"/>
              <a:t>Görünüm alanının genişliği ve yüksekliği</a:t>
            </a:r>
          </a:p>
          <a:p>
            <a:pPr lvl="1"/>
            <a:r>
              <a:rPr lang="tr-TR" dirty="0"/>
              <a:t>Cihazın genişliği ve yüksekliği</a:t>
            </a:r>
          </a:p>
          <a:p>
            <a:pPr lvl="1"/>
            <a:r>
              <a:rPr lang="tr-TR" dirty="0"/>
              <a:t>Yönlendirme (tablet/telefon yatay mı yoksa dikey mi?)</a:t>
            </a:r>
          </a:p>
          <a:p>
            <a:pPr lvl="1"/>
            <a:r>
              <a:rPr lang="tr-TR" dirty="0"/>
              <a:t>Çözünürlük</a:t>
            </a:r>
          </a:p>
          <a:p>
            <a:r>
              <a:rPr lang="tr-TR" dirty="0">
                <a:hlinkClick r:id="rId2"/>
              </a:rPr>
              <a:t>https://www.w3schools.com/css/css3_mediaqueries.asp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618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E38E-019E-1635-E083-4554AC15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&lt;</a:t>
            </a:r>
            <a:r>
              <a:rPr lang="tr-TR" dirty="0" err="1"/>
              <a:t>input</a:t>
            </a:r>
            <a:r>
              <a:rPr lang="tr-TR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FBA0-7AA6-F6B9-A0E7-E262A961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&gt; etiketi, kullanıcının veri girebileceği bir giriş alanı belirtir.</a:t>
            </a:r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&gt; öğesi, </a:t>
            </a:r>
            <a:r>
              <a:rPr lang="tr-TR" dirty="0" err="1"/>
              <a:t>type</a:t>
            </a:r>
            <a:r>
              <a:rPr lang="tr-TR" dirty="0"/>
              <a:t> niteliğine bağlı olarak birkaç şekilde görüntülenebilir.</a:t>
            </a:r>
          </a:p>
          <a:p>
            <a:r>
              <a:rPr lang="tr-TR" dirty="0"/>
              <a:t>Farklı &lt;</a:t>
            </a:r>
            <a:r>
              <a:rPr lang="tr-TR" dirty="0" err="1"/>
              <a:t>input</a:t>
            </a:r>
            <a:r>
              <a:rPr lang="tr-TR" dirty="0"/>
              <a:t>&gt; türlerinden bazıları: </a:t>
            </a:r>
            <a:r>
              <a:rPr lang="tr-TR" dirty="0">
                <a:hlinkClick r:id="rId2"/>
              </a:rPr>
              <a:t>https://www.w3schools.com/tags/tag_input.asp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47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0A7D-49AC-962C-D216-34D4D0F1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Siteye Başlangıç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A84F-4172-8B6D-FCC6-284CAFBA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Tasarım için fikir verebilecek adresler:</a:t>
            </a:r>
          </a:p>
          <a:p>
            <a:r>
              <a:rPr lang="tr-TR" dirty="0">
                <a:hlinkClick r:id="rId2"/>
              </a:rPr>
              <a:t>https://www.behance.net/</a:t>
            </a:r>
            <a:endParaRPr lang="tr-TR" dirty="0"/>
          </a:p>
          <a:p>
            <a:r>
              <a:rPr lang="tr-TR" dirty="0">
                <a:hlinkClick r:id="rId3"/>
              </a:rPr>
              <a:t>https://dribbble.com/</a:t>
            </a:r>
            <a:endParaRPr lang="tr-TR" dirty="0"/>
          </a:p>
          <a:p>
            <a:r>
              <a:rPr lang="tr-TR" dirty="0">
                <a:hlinkClick r:id="rId4"/>
              </a:rPr>
              <a:t>https://nicepage.com/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Logo tasarımı:</a:t>
            </a:r>
          </a:p>
          <a:p>
            <a:r>
              <a:rPr lang="tr-TR" dirty="0">
                <a:hlinkClick r:id="rId5"/>
              </a:rPr>
              <a:t>https://logo.com/</a:t>
            </a:r>
            <a:endParaRPr lang="tr-TR" dirty="0"/>
          </a:p>
          <a:p>
            <a:endParaRPr lang="tr-TR" dirty="0"/>
          </a:p>
          <a:p>
            <a:r>
              <a:rPr lang="tr-TR" dirty="0"/>
              <a:t>AI Ressam:</a:t>
            </a:r>
          </a:p>
          <a:p>
            <a:r>
              <a:rPr lang="tr-TR" dirty="0">
                <a:hlinkClick r:id="rId6"/>
              </a:rPr>
              <a:t>https://www.bing.com/create</a:t>
            </a:r>
            <a:endParaRPr lang="tr-TR" dirty="0"/>
          </a:p>
          <a:p>
            <a:r>
              <a:rPr lang="tr-TR" dirty="0">
                <a:hlinkClick r:id="rId7"/>
              </a:rPr>
              <a:t>https://lexica.art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76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359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Web Tasarımı</vt:lpstr>
      <vt:lpstr>CSS background-image</vt:lpstr>
      <vt:lpstr>CSS Transition</vt:lpstr>
      <vt:lpstr>CSS Medya Sorguları</vt:lpstr>
      <vt:lpstr>HTML &lt;input&gt;</vt:lpstr>
      <vt:lpstr>Siteye Başlangıç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132</cp:revision>
  <dcterms:created xsi:type="dcterms:W3CDTF">2022-10-02T13:24:37Z</dcterms:created>
  <dcterms:modified xsi:type="dcterms:W3CDTF">2023-05-04T20:11:20Z</dcterms:modified>
</cp:coreProperties>
</file>