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71" r:id="rId10"/>
    <p:sldId id="279" r:id="rId11"/>
    <p:sldId id="263" r:id="rId12"/>
    <p:sldId id="267" r:id="rId13"/>
    <p:sldId id="270" r:id="rId14"/>
    <p:sldId id="268" r:id="rId15"/>
    <p:sldId id="269" r:id="rId16"/>
    <p:sldId id="272" r:id="rId17"/>
    <p:sldId id="281" r:id="rId18"/>
    <p:sldId id="273" r:id="rId19"/>
    <p:sldId id="274" r:id="rId20"/>
    <p:sldId id="275" r:id="rId21"/>
    <p:sldId id="277" r:id="rId22"/>
    <p:sldId id="276" r:id="rId23"/>
    <p:sldId id="282" r:id="rId24"/>
    <p:sldId id="286" r:id="rId25"/>
    <p:sldId id="287" r:id="rId26"/>
    <p:sldId id="283" r:id="rId27"/>
    <p:sldId id="284" r:id="rId28"/>
    <p:sldId id="28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1" autoAdjust="0"/>
    <p:restoredTop sz="94660"/>
  </p:normalViewPr>
  <p:slideViewPr>
    <p:cSldViewPr>
      <p:cViewPr varScale="1">
        <p:scale>
          <a:sx n="45" d="100"/>
          <a:sy n="45" d="100"/>
        </p:scale>
        <p:origin x="38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28FE3A-4D1B-49E0-AE68-F955B7DCF086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510-74FF-4722-91F6-CE652B2DE7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FE3A-4D1B-49E0-AE68-F955B7DCF086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510-74FF-4722-91F6-CE652B2DE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FE3A-4D1B-49E0-AE68-F955B7DCF086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510-74FF-4722-91F6-CE652B2DE71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FE3A-4D1B-49E0-AE68-F955B7DCF086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510-74FF-4722-91F6-CE652B2DE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FE3A-4D1B-49E0-AE68-F955B7DCF086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510-74FF-4722-91F6-CE652B2DE7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FE3A-4D1B-49E0-AE68-F955B7DCF086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510-74FF-4722-91F6-CE652B2DE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FE3A-4D1B-49E0-AE68-F955B7DCF086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510-74FF-4722-91F6-CE652B2DE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FE3A-4D1B-49E0-AE68-F955B7DCF086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510-74FF-4722-91F6-CE652B2DE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FE3A-4D1B-49E0-AE68-F955B7DCF086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510-74FF-4722-91F6-CE652B2DE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FE3A-4D1B-49E0-AE68-F955B7DCF086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510-74FF-4722-91F6-CE652B2DE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FE3A-4D1B-49E0-AE68-F955B7DCF086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510-74FF-4722-91F6-CE652B2DE7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28FE3A-4D1B-49E0-AE68-F955B7DCF086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76F510-74FF-4722-91F6-CE652B2DE71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4941168"/>
            <a:ext cx="4517132" cy="1463040"/>
          </a:xfrm>
        </p:spPr>
        <p:txBody>
          <a:bodyPr/>
          <a:lstStyle/>
          <a:p>
            <a:r>
              <a:rPr lang="hr-HR" dirty="0"/>
              <a:t>Moderni eksperimenti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2200" y="4725144"/>
            <a:ext cx="2630066" cy="1770041"/>
          </a:xfrm>
        </p:spPr>
        <p:txBody>
          <a:bodyPr/>
          <a:lstStyle/>
          <a:p>
            <a:r>
              <a:rPr lang="hr-HR" b="1" dirty="0"/>
              <a:t>P</a:t>
            </a:r>
            <a:r>
              <a:rPr lang="en-US" b="1" dirty="0" err="1"/>
              <a:t>rikazivanje</a:t>
            </a:r>
            <a:r>
              <a:rPr lang="en-US" b="1" dirty="0"/>
              <a:t> </a:t>
            </a:r>
            <a:r>
              <a:rPr lang="en-US" b="1" dirty="0" err="1"/>
              <a:t>podataka</a:t>
            </a:r>
            <a:r>
              <a:rPr lang="en-US" b="1" dirty="0"/>
              <a:t> u </a:t>
            </a:r>
            <a:r>
              <a:rPr lang="en-US" b="1" dirty="0" err="1"/>
              <a:t>realnom</a:t>
            </a:r>
            <a:r>
              <a:rPr lang="en-US" b="1" dirty="0"/>
              <a:t> </a:t>
            </a:r>
            <a:r>
              <a:rPr lang="en-US" b="1" dirty="0" err="1"/>
              <a:t>vremenu</a:t>
            </a:r>
            <a:r>
              <a:rPr lang="en-US" b="1" dirty="0"/>
              <a:t> </a:t>
            </a:r>
            <a:r>
              <a:rPr lang="en-US" b="1" dirty="0" err="1"/>
              <a:t>koristeći</a:t>
            </a:r>
            <a:r>
              <a:rPr lang="en-US" b="1" dirty="0"/>
              <a:t> Arduino </a:t>
            </a:r>
            <a:r>
              <a:rPr lang="en-US" b="1" dirty="0" err="1"/>
              <a:t>i</a:t>
            </a:r>
            <a:r>
              <a:rPr lang="en-US" b="1" dirty="0"/>
              <a:t> Python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926813"/>
            <a:ext cx="1416596" cy="14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8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378" y="764704"/>
            <a:ext cx="84254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(1,100,300)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(size=200)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x = np.random.random_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integers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(1,30,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=200)</a:t>
            </a:r>
          </a:p>
          <a:p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=(0,255,0))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pen=None, symbol="x") 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pen=(0,0,255), symbol="o",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symbolBrush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=(255,0,0),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=(255,255,0)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symbolSize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  <a:p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pg.GraphicsWindow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(title="Plotting examples")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win.resize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(1000,600)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win.addPlot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(title="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X 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p1.plot(x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win.nextRow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p1.setLabel( 'bottom', text="t", units="s")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p4.addLegend(size=(0, 30), offset=(10, 10))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(x=True, y=True)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1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Serijska komunikacija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290055" cy="720080"/>
          </a:xfrm>
        </p:spPr>
        <p:txBody>
          <a:bodyPr>
            <a:normAutofit/>
          </a:bodyPr>
          <a:lstStyle/>
          <a:p>
            <a:r>
              <a:rPr lang="hr-HR" sz="2800" dirty="0"/>
              <a:t>Čitanje sa serijskog porta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87427" y="2276872"/>
            <a:ext cx="7128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serial</a:t>
            </a:r>
          </a:p>
          <a:p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serial.Serial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("COM38", 115200) 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print("connected to: " +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ser.portstr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flush any junk left in the serial buffer</a:t>
            </a: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ser.reset_input_buffer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ser.readline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().decode().split('\r\n')</a:t>
            </a:r>
          </a:p>
          <a:p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(data[0])</a:t>
            </a:r>
          </a:p>
          <a:p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ser.close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3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Serijska komunikacija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38357"/>
            <a:ext cx="8229600" cy="604664"/>
          </a:xfrm>
        </p:spPr>
        <p:txBody>
          <a:bodyPr>
            <a:normAutofit/>
          </a:bodyPr>
          <a:lstStyle/>
          <a:p>
            <a:r>
              <a:rPr lang="hr-HR" sz="2800" dirty="0"/>
              <a:t>Spremanje podataka u niz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420888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_volt=[]</a:t>
            </a:r>
          </a:p>
          <a:p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_time=[]</a:t>
            </a:r>
          </a:p>
          <a:p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data_scale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=float(data[0])*5.0/1024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()-start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data_volt.append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data_scale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data_time.append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4763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/>
              <a:t>Nacrtati graf (po isteku vremena)</a:t>
            </a:r>
          </a:p>
          <a:p>
            <a:r>
              <a:rPr lang="hr-HR" sz="2400" dirty="0"/>
              <a:t>Spremiti pod imenom „</a:t>
            </a:r>
            <a:r>
              <a:rPr lang="hr-HR" sz="2400" dirty="0" err="1"/>
              <a:t>serial</a:t>
            </a:r>
            <a:r>
              <a:rPr lang="hr-HR" sz="2400" dirty="0"/>
              <a:t>_</a:t>
            </a:r>
            <a:r>
              <a:rPr lang="hr-HR" sz="2400" dirty="0" err="1"/>
              <a:t>read</a:t>
            </a:r>
            <a:r>
              <a:rPr lang="hr-HR" sz="2400" dirty="0"/>
              <a:t>_</a:t>
            </a:r>
            <a:r>
              <a:rPr lang="hr-HR" sz="2400" dirty="0" err="1"/>
              <a:t>plot.py</a:t>
            </a:r>
            <a:r>
              <a:rPr lang="hr-HR" sz="2400" dirty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923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Real time crtanje grafa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345" y="1844824"/>
            <a:ext cx="7290055" cy="4023360"/>
          </a:xfrm>
        </p:spPr>
        <p:txBody>
          <a:bodyPr>
            <a:normAutofit/>
          </a:bodyPr>
          <a:lstStyle/>
          <a:p>
            <a:r>
              <a:rPr lang="hr-HR" sz="2400" dirty="0"/>
              <a:t>otvoriti program „</a:t>
            </a:r>
            <a:r>
              <a:rPr lang="hr-HR" sz="2400" dirty="0" err="1"/>
              <a:t>serial</a:t>
            </a:r>
            <a:r>
              <a:rPr lang="hr-HR" sz="2400" dirty="0"/>
              <a:t>_</a:t>
            </a:r>
            <a:r>
              <a:rPr lang="hr-HR" sz="2400" dirty="0" err="1"/>
              <a:t>read</a:t>
            </a:r>
            <a:r>
              <a:rPr lang="hr-HR" sz="2400" dirty="0"/>
              <a:t>_</a:t>
            </a:r>
            <a:r>
              <a:rPr lang="hr-HR" sz="2400" dirty="0" err="1"/>
              <a:t>plot.py</a:t>
            </a:r>
            <a:r>
              <a:rPr lang="hr-HR" sz="2400" dirty="0"/>
              <a:t>”</a:t>
            </a:r>
          </a:p>
          <a:p>
            <a:pPr lvl="1"/>
            <a:r>
              <a:rPr lang="hr-HR" sz="2400" dirty="0"/>
              <a:t>preseliti definiranje grafa na početak (ispred </a:t>
            </a:r>
            <a:r>
              <a:rPr lang="hr-HR" sz="2400" dirty="0" err="1"/>
              <a:t>main</a:t>
            </a:r>
            <a:r>
              <a:rPr lang="hr-HR" sz="2400" dirty="0"/>
              <a:t>)</a:t>
            </a:r>
          </a:p>
          <a:p>
            <a:pPr lvl="1"/>
            <a:r>
              <a:rPr lang="hr-HR" sz="2400" dirty="0"/>
              <a:t>nakon čitanja podataka odmah ih </a:t>
            </a:r>
            <a:r>
              <a:rPr lang="hr-HR" sz="2400" dirty="0" err="1"/>
              <a:t>appendati</a:t>
            </a:r>
            <a:r>
              <a:rPr lang="hr-HR" sz="2400" dirty="0"/>
              <a:t> i </a:t>
            </a:r>
            <a:r>
              <a:rPr lang="hr-HR" sz="2400" dirty="0" err="1"/>
              <a:t>plotati</a:t>
            </a:r>
            <a:r>
              <a:rPr lang="hr-HR" sz="2400" dirty="0"/>
              <a:t> </a:t>
            </a:r>
            <a:endParaRPr lang="hr-HR" dirty="0"/>
          </a:p>
          <a:p>
            <a:pPr lvl="1"/>
            <a:endParaRPr lang="hr-HR" dirty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284984"/>
            <a:ext cx="7128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volt.append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time.append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_time)</a:t>
            </a:r>
          </a:p>
          <a:p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p.clear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p.plot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_time,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_volt,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=(0,0,255))</a:t>
            </a:r>
          </a:p>
          <a:p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app.processEvents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#plot_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_volt[-plot_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</a:p>
          <a:p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#plot_time=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_time[-plot_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</a:p>
          <a:p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p.plot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(plot_time, plot_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=(0,0,255))</a:t>
            </a:r>
          </a:p>
          <a:p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57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Spremanje u CSV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902532"/>
            <a:ext cx="8229600" cy="604664"/>
          </a:xfrm>
        </p:spPr>
        <p:txBody>
          <a:bodyPr>
            <a:normAutofit/>
          </a:bodyPr>
          <a:lstStyle/>
          <a:p>
            <a:r>
              <a:rPr lang="hr-HR" sz="2800" dirty="0"/>
              <a:t>Pisanje po redcima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74297" y="2420888"/>
            <a:ext cx="7128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csv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mjerenja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=[2,5,6,4,2,3]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vrijeme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=[1,2,3,4,5,6]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 = "csv_redci.csv"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otvori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csv file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open(filename, 'w', newline='') as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csv_file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csv.writer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csv_file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zapisi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podatke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 .csv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wr.writerow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vrijeme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wr.writerow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mjerenja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4297" y="6114207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800" dirty="0"/>
              <a:t>Pisanje po stupcima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3701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Čitanje iz CSV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297" y="1772816"/>
            <a:ext cx="8229600" cy="604664"/>
          </a:xfrm>
        </p:spPr>
        <p:txBody>
          <a:bodyPr>
            <a:normAutofit/>
          </a:bodyPr>
          <a:lstStyle/>
          <a:p>
            <a:r>
              <a:rPr lang="hr-HR" sz="2800" dirty="0"/>
              <a:t>Čitanje iz redaka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204864"/>
            <a:ext cx="7128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csv</a:t>
            </a:r>
          </a:p>
          <a:p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filename='csv_redci.csv'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podaci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=[]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open(filename, 'r') as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csv_file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csv_file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delimiter=',')</a:t>
            </a:r>
          </a:p>
          <a:p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row in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podaci.append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(row)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promjena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stringova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floatova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vrijeme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=list(map(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float,podaci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mjerenja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=list(map(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float,podaci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5576" y="6021288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800" dirty="0"/>
              <a:t>Dodati crtanje grafa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548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4960137"/>
            <a:ext cx="4408512" cy="1463040"/>
          </a:xfrm>
        </p:spPr>
        <p:txBody>
          <a:bodyPr/>
          <a:lstStyle/>
          <a:p>
            <a:r>
              <a:rPr lang="hr-HR" dirty="0"/>
              <a:t>Moderni eksperimenti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b="1" dirty="0"/>
              <a:t>V</a:t>
            </a:r>
            <a:r>
              <a:rPr lang="it-IT" b="1" dirty="0" err="1"/>
              <a:t>lastita</a:t>
            </a:r>
            <a:r>
              <a:rPr lang="it-IT" b="1" dirty="0"/>
              <a:t> </a:t>
            </a:r>
            <a:r>
              <a:rPr lang="it-IT" b="1" dirty="0" err="1"/>
              <a:t>grafička</a:t>
            </a:r>
            <a:r>
              <a:rPr lang="it-IT" b="1" dirty="0"/>
              <a:t> </a:t>
            </a:r>
            <a:r>
              <a:rPr lang="it-IT" b="1" dirty="0" err="1"/>
              <a:t>sučelja</a:t>
            </a:r>
            <a:r>
              <a:rPr lang="it-IT" b="1" dirty="0"/>
              <a:t> (GUI) za </a:t>
            </a:r>
            <a:r>
              <a:rPr lang="it-IT" b="1" dirty="0" err="1"/>
              <a:t>eksperimente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926813"/>
            <a:ext cx="1416596" cy="14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5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QT DESIGNER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035165"/>
            <a:ext cx="9180512" cy="463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78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KOSTUR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455" y="1779687"/>
            <a:ext cx="8784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PyQt5 import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QtGui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QtCore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uic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QtWidgets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MainWindow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Widgets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QMainWindow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parent=None):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super(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MainWindow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self).__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     	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#load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.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uic.loadUi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button.ui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self)</a:t>
            </a:r>
          </a:p>
          <a:p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app =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QtWidgets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QApplication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MainWindow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w.show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app.exec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72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ZADATAK: </a:t>
            </a:r>
            <a:r>
              <a:rPr lang="hr-HR" dirty="0" err="1"/>
              <a:t>Copy</a:t>
            </a:r>
            <a:r>
              <a:rPr lang="hr-HR" dirty="0"/>
              <a:t> </a:t>
            </a:r>
            <a:r>
              <a:rPr lang="hr-HR" dirty="0" err="1"/>
              <a:t>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77711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self.unos_teksta.toPlainText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74" y="1988840"/>
            <a:ext cx="39147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90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Arduino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1756792"/>
          </a:xfrm>
        </p:spPr>
        <p:txBody>
          <a:bodyPr>
            <a:normAutofit/>
          </a:bodyPr>
          <a:lstStyle/>
          <a:p>
            <a:r>
              <a:rPr lang="hr-HR" sz="2800" dirty="0" err="1"/>
              <a:t>example</a:t>
            </a:r>
            <a:r>
              <a:rPr lang="hr-HR" sz="2800" dirty="0"/>
              <a:t>  </a:t>
            </a:r>
            <a:r>
              <a:rPr lang="hr-HR" sz="2800" dirty="0" err="1"/>
              <a:t>Basic</a:t>
            </a:r>
            <a:r>
              <a:rPr lang="hr-HR" sz="2800" dirty="0"/>
              <a:t>\</a:t>
            </a:r>
            <a:r>
              <a:rPr lang="hr-HR" sz="2800" dirty="0" err="1"/>
              <a:t>Blink.ino</a:t>
            </a:r>
            <a:endParaRPr lang="hr-HR" sz="2800" dirty="0"/>
          </a:p>
          <a:p>
            <a:r>
              <a:rPr lang="hr-HR" sz="2800" dirty="0"/>
              <a:t>potenciometar 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428998"/>
            <a:ext cx="597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  <a:endParaRPr lang="hr-HR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sensorValue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(A0);</a:t>
            </a:r>
            <a:endParaRPr lang="hr-HR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sensorValue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B17F8-3016-47E3-BD22-F819E5E9CC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02"/>
          <a:stretch/>
        </p:blipFill>
        <p:spPr>
          <a:xfrm>
            <a:off x="4572000" y="3428999"/>
            <a:ext cx="4104345" cy="313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07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ZADATAK: </a:t>
            </a:r>
            <a:r>
              <a:rPr lang="hr-HR" sz="4400" dirty="0"/>
              <a:t>Kalkulator za ZBRAJANJE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67455" y="5661248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num1=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self.first_box.toPlainText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num2=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self.sec_box.toPlainText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self.result_box.setText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(num1+num2))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031" y="1752600"/>
            <a:ext cx="2507208" cy="369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903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ZADATAK: </a:t>
            </a:r>
            <a:r>
              <a:rPr lang="hr-HR" sz="4400" dirty="0"/>
              <a:t>Kalkulator ZA +, -, *, /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75780" y="5445224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operation=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self.izbornik.currentText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operation=="+":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result=num1+num2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71650"/>
            <a:ext cx="2702399" cy="3673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63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SERIAL WRITE: </a:t>
            </a:r>
            <a:r>
              <a:rPr lang="hr-HR" sz="4400" dirty="0"/>
              <a:t>SLIDER I LED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455" y="378904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led_value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self.sld_led.sliderPosition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ser.write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(bytes(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led_value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916832"/>
            <a:ext cx="4227477" cy="17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019" y="5373216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Serial.available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()&gt;0){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ledValue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Serial.read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ledPin,ledValue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7455" y="4869160"/>
            <a:ext cx="8229600" cy="604664"/>
          </a:xfrm>
        </p:spPr>
        <p:txBody>
          <a:bodyPr>
            <a:normAutofit/>
          </a:bodyPr>
          <a:lstStyle/>
          <a:p>
            <a:r>
              <a:rPr lang="hr-HR" sz="2800" dirty="0"/>
              <a:t>Arduino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6903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REAL TIME GRAF U </a:t>
            </a:r>
            <a:r>
              <a:rPr lang="hr-HR" dirty="0" err="1"/>
              <a:t>GUIu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61" y="1844824"/>
            <a:ext cx="84486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633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REAL TIME GRAF U </a:t>
            </a:r>
            <a:r>
              <a:rPr lang="hr-HR" dirty="0" err="1"/>
              <a:t>GUIu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1. DODATI: čitanje podataka sa serijskog porta</a:t>
            </a:r>
          </a:p>
          <a:p>
            <a:pPr lvl="1"/>
            <a:r>
              <a:rPr lang="hr-HR" dirty="0"/>
              <a:t>Postavljanje serijskog porta 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r>
              <a:rPr lang="hr-HR" dirty="0"/>
              <a:t>Čitanje podataka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marL="128016" lvl="1" indent="0">
              <a:buNone/>
            </a:pP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212976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self.ser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serial.Serial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("COM38", 115200)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self.ser.reset_input_buffer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2925" y="471647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ser.readline().decode().split('\r\n') data_scale =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data[0]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5.0 / 1024 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75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REAL TIME GRAF U </a:t>
            </a:r>
            <a:r>
              <a:rPr lang="hr-HR" dirty="0" err="1"/>
              <a:t>GUIu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2. DODATI: spremanje podataka u SCV</a:t>
            </a:r>
          </a:p>
          <a:p>
            <a:pPr lvl="1"/>
            <a:r>
              <a:rPr lang="hr-HR" dirty="0"/>
              <a:t>dodati gumb za spremanje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r>
              <a:rPr lang="hr-HR" dirty="0"/>
              <a:t>napisati funkciju za spremanje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4005064"/>
            <a:ext cx="9073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_CSV(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self.filename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measurements.csv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self.length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self.filename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'w',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newline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='') as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self.csv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_file:</a:t>
            </a:r>
          </a:p>
          <a:p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csv.writer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self.csv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_file)</a:t>
            </a:r>
          </a:p>
          <a:p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for i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self.length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_time[i],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[i]]</a:t>
            </a:r>
          </a:p>
          <a:p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wr.writerow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80" y="3016269"/>
            <a:ext cx="90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self.btn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_save.clicked.connect(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self.save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_CSV) 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587644"/>
            <a:ext cx="21050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184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REAL TIME GRAF U </a:t>
            </a:r>
            <a:r>
              <a:rPr lang="hr-HR" dirty="0" err="1"/>
              <a:t>GUIu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355458"/>
            <a:ext cx="7290055" cy="4023360"/>
          </a:xfrm>
        </p:spPr>
        <p:txBody>
          <a:bodyPr/>
          <a:lstStyle/>
          <a:p>
            <a:r>
              <a:rPr lang="hr-HR" dirty="0"/>
              <a:t>3. DODATI: postavljanje Y osi grafa iz </a:t>
            </a:r>
            <a:r>
              <a:rPr lang="hr-HR" dirty="0" err="1"/>
              <a:t>GUIa</a:t>
            </a:r>
            <a:endParaRPr lang="hr-HR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21297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self.Ymin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=0.0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self.ln_ymin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.textChanged.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self.Ymin_changed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self.ln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ymin.text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()!='':</a:t>
            </a:r>
          </a:p>
          <a:p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self.Ymin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self.ln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ymin.text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self.p.setYRange(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self.Ymin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self.Ymax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060848"/>
            <a:ext cx="20478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852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REAL TIME GRAF U </a:t>
            </a:r>
            <a:r>
              <a:rPr lang="hr-HR" dirty="0" err="1"/>
              <a:t>GUIu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1" y="2271469"/>
            <a:ext cx="84105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55575" y="1844824"/>
            <a:ext cx="7290055" cy="4266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Gotov program: „</a:t>
            </a:r>
            <a:r>
              <a:rPr lang="hr-HR" dirty="0" err="1"/>
              <a:t>gui</a:t>
            </a:r>
            <a:r>
              <a:rPr lang="hr-HR" dirty="0"/>
              <a:t>_</a:t>
            </a:r>
            <a:r>
              <a:rPr lang="hr-HR" dirty="0" err="1"/>
              <a:t>graph</a:t>
            </a:r>
            <a:r>
              <a:rPr lang="hr-HR" dirty="0"/>
              <a:t>_</a:t>
            </a:r>
            <a:r>
              <a:rPr lang="hr-HR" dirty="0" err="1"/>
              <a:t>final.py</a:t>
            </a:r>
            <a:r>
              <a:rPr lang="hr-HR" dirty="0"/>
              <a:t>” i „</a:t>
            </a:r>
            <a:r>
              <a:rPr lang="hr-HR" dirty="0" err="1"/>
              <a:t>gui</a:t>
            </a:r>
            <a:r>
              <a:rPr lang="hr-HR" dirty="0"/>
              <a:t>_</a:t>
            </a:r>
            <a:r>
              <a:rPr lang="hr-HR" dirty="0" err="1"/>
              <a:t>graph</a:t>
            </a:r>
            <a:r>
              <a:rPr lang="hr-HR" dirty="0"/>
              <a:t>_</a:t>
            </a:r>
            <a:r>
              <a:rPr lang="hr-HR" dirty="0" err="1"/>
              <a:t>final.ui</a:t>
            </a:r>
            <a:r>
              <a:rPr lang="hr-HR" dirty="0"/>
              <a:t>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47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ISPUNITE ANKETU!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3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PyQt</a:t>
            </a:r>
            <a:r>
              <a:rPr lang="hr-HR" dirty="0"/>
              <a:t> </a:t>
            </a:r>
            <a:r>
              <a:rPr lang="hr-HR" dirty="0" err="1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110" y="2060848"/>
            <a:ext cx="7290055" cy="4023360"/>
          </a:xfrm>
        </p:spPr>
        <p:txBody>
          <a:bodyPr>
            <a:normAutofit/>
          </a:bodyPr>
          <a:lstStyle/>
          <a:p>
            <a:r>
              <a:rPr lang="hr-HR" sz="2800" dirty="0" err="1"/>
              <a:t>Array</a:t>
            </a:r>
            <a:r>
              <a:rPr lang="hr-HR" sz="2800" dirty="0"/>
              <a:t> brojeva prikazati na grafu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649826" y="2708920"/>
            <a:ext cx="56166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sys 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PyQt5 import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QtGui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pyqtgraph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[0, 1, 2, 4, 3, 5, 1, 2]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QtGui.QApplication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app.exec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_()</a:t>
            </a: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(status)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2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PyQt</a:t>
            </a:r>
            <a:r>
              <a:rPr lang="hr-HR" dirty="0"/>
              <a:t> </a:t>
            </a:r>
            <a:r>
              <a:rPr lang="hr-HR" dirty="0" err="1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844824"/>
            <a:ext cx="7290055" cy="4023360"/>
          </a:xfrm>
        </p:spPr>
        <p:txBody>
          <a:bodyPr>
            <a:normAutofit/>
          </a:bodyPr>
          <a:lstStyle/>
          <a:p>
            <a:r>
              <a:rPr lang="hr-HR" sz="2800" dirty="0"/>
              <a:t>Crtanje pravca</a:t>
            </a:r>
          </a:p>
          <a:p>
            <a:r>
              <a:rPr lang="hr-HR" sz="2800" dirty="0"/>
              <a:t>Definiranje boje</a:t>
            </a:r>
          </a:p>
          <a:p>
            <a:endParaRPr lang="hr-HR" sz="2800" dirty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24531" y="2996952"/>
            <a:ext cx="56166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PyQt5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QtGui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pyqtgraph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(1,100,300)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y=5*x</a:t>
            </a: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pg.plot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x,y,pen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=(0,255,0))</a:t>
            </a:r>
            <a:endParaRPr lang="hr-HR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QtGui.QApplication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app.exec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(status)</a:t>
            </a:r>
          </a:p>
        </p:txBody>
      </p:sp>
    </p:spTree>
    <p:extLst>
      <p:ext uri="{BB962C8B-B14F-4D97-AF65-F5344CB8AC3E}">
        <p14:creationId xmlns:p14="http://schemas.microsoft.com/office/powerpoint/2010/main" val="366123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PyQtGraph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1468760"/>
          </a:xfrm>
        </p:spPr>
        <p:txBody>
          <a:bodyPr>
            <a:normAutofit/>
          </a:bodyPr>
          <a:lstStyle/>
          <a:p>
            <a:r>
              <a:rPr lang="hr-HR" sz="2800" dirty="0"/>
              <a:t>Generiranje </a:t>
            </a:r>
            <a:r>
              <a:rPr lang="hr-HR" sz="2800" dirty="0" err="1"/>
              <a:t>random</a:t>
            </a:r>
            <a:r>
              <a:rPr lang="hr-HR" sz="2800" dirty="0"/>
              <a:t> brojeva</a:t>
            </a:r>
          </a:p>
          <a:p>
            <a:pPr lvl="1"/>
            <a:r>
              <a:rPr lang="hr-HR" sz="2800" dirty="0" err="1"/>
              <a:t>random.normal</a:t>
            </a:r>
            <a:endParaRPr lang="hr-HR" sz="2800" dirty="0"/>
          </a:p>
          <a:p>
            <a:pPr lvl="1"/>
            <a:r>
              <a:rPr lang="hr-HR" sz="2800" dirty="0" err="1"/>
              <a:t>random.random</a:t>
            </a:r>
            <a:r>
              <a:rPr lang="hr-HR" sz="2800" dirty="0"/>
              <a:t>_</a:t>
            </a:r>
            <a:r>
              <a:rPr lang="hr-HR" sz="2800" dirty="0" err="1"/>
              <a:t>integers</a:t>
            </a:r>
            <a:r>
              <a:rPr lang="hr-HR" sz="2800" dirty="0"/>
              <a:t>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02970" y="3055866"/>
            <a:ext cx="7494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(size=200)</a:t>
            </a:r>
            <a:endParaRPr lang="hr-HR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np.random.random_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integers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(1,30,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=(0,255,0))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823286"/>
            <a:ext cx="8229600" cy="146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800" dirty="0"/>
              <a:t>ZADATAK: 2 </a:t>
            </a:r>
            <a:r>
              <a:rPr lang="hr-HR" sz="2800" dirty="0" err="1"/>
              <a:t>random</a:t>
            </a:r>
            <a:r>
              <a:rPr lang="hr-HR" sz="2800" dirty="0"/>
              <a:t> niza x i y</a:t>
            </a:r>
          </a:p>
          <a:p>
            <a:pPr lvl="1"/>
            <a:r>
              <a:rPr lang="hr-HR" dirty="0"/>
              <a:t>žute boje, plot(y,x)</a:t>
            </a:r>
          </a:p>
        </p:txBody>
      </p:sp>
    </p:spTree>
    <p:extLst>
      <p:ext uri="{BB962C8B-B14F-4D97-AF65-F5344CB8AC3E}">
        <p14:creationId xmlns:p14="http://schemas.microsoft.com/office/powerpoint/2010/main" val="366123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PyQtGraph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72816"/>
            <a:ext cx="7290055" cy="4023360"/>
          </a:xfrm>
        </p:spPr>
        <p:txBody>
          <a:bodyPr>
            <a:normAutofit/>
          </a:bodyPr>
          <a:lstStyle/>
          <a:p>
            <a:r>
              <a:rPr lang="hr-HR" sz="2800" dirty="0"/>
              <a:t>Vizualni detalji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348880"/>
            <a:ext cx="7704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np.random.random_integers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(1,30,size=200)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np.random.random_integers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(10,70,size=200)</a:t>
            </a: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linije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tocke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oznacene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sa 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pg.plot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pen=None, symbol="x") </a:t>
            </a:r>
            <a:endParaRPr lang="hr-HR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kruzici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symbolBrush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unutarnja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kruzica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vanjski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pg.plot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pen=(0,0,255), symbol="o",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symbolBrush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=(255,0,0),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symbolPen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=(255,255,0)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r-H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symbolSize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  <a:p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123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PyQtGraph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844824"/>
            <a:ext cx="7290055" cy="4023360"/>
          </a:xfrm>
        </p:spPr>
        <p:txBody>
          <a:bodyPr>
            <a:normAutofit/>
          </a:bodyPr>
          <a:lstStyle/>
          <a:p>
            <a:r>
              <a:rPr lang="hr-HR" sz="2800" dirty="0"/>
              <a:t>Više grafova u jednom prozoru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6747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pg.GraphicsWindow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(title="Plotting examples")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win.resize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(1000,600)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(size=1000)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(size=1000)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win.addPlot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(title=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 plot"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p1.plot(x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win.nextRow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hr-HR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win.addPlot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(title=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 plot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.plot(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972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PyQtGraph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432" y="1849368"/>
            <a:ext cx="7290055" cy="4023360"/>
          </a:xfrm>
        </p:spPr>
        <p:txBody>
          <a:bodyPr>
            <a:normAutofit/>
          </a:bodyPr>
          <a:lstStyle/>
          <a:p>
            <a:r>
              <a:rPr lang="hr-HR" sz="2800" dirty="0"/>
              <a:t>Dodatno</a:t>
            </a:r>
          </a:p>
          <a:p>
            <a:pPr lvl="1"/>
            <a:r>
              <a:rPr lang="hr-HR" sz="2800" dirty="0"/>
              <a:t>dodavanje oznaka osi </a:t>
            </a:r>
          </a:p>
          <a:p>
            <a:pPr lvl="6"/>
            <a:endParaRPr lang="hr-HR" sz="1800" dirty="0"/>
          </a:p>
          <a:p>
            <a:pPr marL="457200" lvl="1" indent="0">
              <a:buNone/>
            </a:pPr>
            <a:endParaRPr lang="hr-HR" sz="2000" dirty="0"/>
          </a:p>
          <a:p>
            <a:pPr lvl="1"/>
            <a:r>
              <a:rPr lang="hr-HR" sz="2800" dirty="0"/>
              <a:t>dodavanje legende</a:t>
            </a:r>
          </a:p>
          <a:p>
            <a:pPr lvl="1"/>
            <a:endParaRPr lang="hr-HR" sz="2800" dirty="0"/>
          </a:p>
          <a:p>
            <a:pPr lvl="7"/>
            <a:endParaRPr lang="hr-HR" sz="1800" dirty="0"/>
          </a:p>
          <a:p>
            <a:pPr lvl="1"/>
            <a:endParaRPr lang="hr-HR" sz="2000" dirty="0"/>
          </a:p>
          <a:p>
            <a:pPr lvl="1"/>
            <a:endParaRPr lang="hr-HR" sz="2000" dirty="0"/>
          </a:p>
          <a:p>
            <a:pPr lvl="1"/>
            <a:r>
              <a:rPr lang="hr-HR" sz="2800" dirty="0"/>
              <a:t>dodavanje </a:t>
            </a:r>
            <a:r>
              <a:rPr lang="hr-HR" sz="2800" dirty="0" err="1"/>
              <a:t>grida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780928"/>
            <a:ext cx="7674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p1.setLabel( 'bottom', text="t", units="s")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p1.setLabel( 'left', text="x", units="m")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8863" y="5857684"/>
            <a:ext cx="767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showGrid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(x=True, y=True)</a:t>
            </a:r>
            <a:endParaRPr lang="hr-HR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8863" y="4005064"/>
            <a:ext cx="6939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win.addPlot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(title="Multiple curves - lines")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.addLegend(size=(</a:t>
            </a:r>
            <a:r>
              <a:rPr lang="hr-HR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30), offset=(10, 10))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.plot(x, pen=(255,0,0),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name="Slope 5"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.plot(y, pen=(0,255,0),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name="Slope 3"</a:t>
            </a:r>
            <a:r>
              <a:rPr lang="hr-H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123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78" y="620688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66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-pattern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Theme-pattern</Template>
  <TotalTime>1131</TotalTime>
  <Words>1653</Words>
  <Application>Microsoft Office PowerPoint</Application>
  <PresentationFormat>On-screen Show (4:3)</PresentationFormat>
  <Paragraphs>263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Courier New</vt:lpstr>
      <vt:lpstr>Tw Cen MT</vt:lpstr>
      <vt:lpstr>Tw Cen MT Condensed</vt:lpstr>
      <vt:lpstr>Wingdings 3</vt:lpstr>
      <vt:lpstr>Theme-pattern</vt:lpstr>
      <vt:lpstr>Moderni eksperimenti</vt:lpstr>
      <vt:lpstr>Arduino </vt:lpstr>
      <vt:lpstr>PyQt Graph</vt:lpstr>
      <vt:lpstr>PyQt Graph</vt:lpstr>
      <vt:lpstr>PyQtGraph</vt:lpstr>
      <vt:lpstr>PyQtGraph</vt:lpstr>
      <vt:lpstr>PyQtGraph</vt:lpstr>
      <vt:lpstr>PyQtGraph</vt:lpstr>
      <vt:lpstr>PowerPoint Presentation</vt:lpstr>
      <vt:lpstr>PowerPoint Presentation</vt:lpstr>
      <vt:lpstr>Serijska komunikacija</vt:lpstr>
      <vt:lpstr>Serijska komunikacija</vt:lpstr>
      <vt:lpstr>Real time crtanje grafa</vt:lpstr>
      <vt:lpstr>Spremanje u CSV </vt:lpstr>
      <vt:lpstr>Čitanje iz CSV </vt:lpstr>
      <vt:lpstr>Moderni eksperimenti</vt:lpstr>
      <vt:lpstr>QT DESIGNER</vt:lpstr>
      <vt:lpstr>KOSTUR </vt:lpstr>
      <vt:lpstr>ZADATAK: Copy text</vt:lpstr>
      <vt:lpstr>ZADATAK: Kalkulator za ZBRAJANJE</vt:lpstr>
      <vt:lpstr>ZADATAK: Kalkulator ZA +, -, *, /</vt:lpstr>
      <vt:lpstr>SERIAL WRITE: SLIDER I LED</vt:lpstr>
      <vt:lpstr>REAL TIME GRAF U GUIu</vt:lpstr>
      <vt:lpstr>REAL TIME GRAF U GUIu</vt:lpstr>
      <vt:lpstr>REAL TIME GRAF U GUIu</vt:lpstr>
      <vt:lpstr>REAL TIME GRAF U GUIu</vt:lpstr>
      <vt:lpstr>REAL TIME GRAF U GUIu</vt:lpstr>
      <vt:lpstr>Hvala!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Moderni eksperimenti</dc:title>
  <dc:creator>Una</dc:creator>
  <cp:lastModifiedBy>Goran</cp:lastModifiedBy>
  <cp:revision>93</cp:revision>
  <dcterms:created xsi:type="dcterms:W3CDTF">2017-12-09T06:55:23Z</dcterms:created>
  <dcterms:modified xsi:type="dcterms:W3CDTF">2017-12-10T10:59:22Z</dcterms:modified>
</cp:coreProperties>
</file>