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0972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Germany</a:t>
            </a:r>
          </a:p>
        </p:txBody>
      </p:sp>
      <p:sp>
        <p:nvSpPr>
          <p:cNvPr id="4" name="Oval 3"/>
          <p:cNvSpPr/>
          <p:nvPr/>
        </p:nvSpPr>
        <p:spPr>
          <a:xfrm>
            <a:off x="4206240" y="2103120"/>
            <a:ext cx="137160" cy="13716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Reviewing PBG portfolio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01752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808080"/>
                </a:solidFill>
              </a:rPr>
              <a:t>March 28, 2023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2120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Spain</a:t>
            </a:r>
          </a:p>
        </p:txBody>
      </p:sp>
      <p:sp>
        <p:nvSpPr>
          <p:cNvPr id="9" name="Oval 8"/>
          <p:cNvSpPr/>
          <p:nvPr/>
        </p:nvSpPr>
        <p:spPr>
          <a:xfrm>
            <a:off x="83210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2120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Business data received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3268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Belgium</a:t>
            </a:r>
          </a:p>
        </p:txBody>
      </p:sp>
      <p:sp>
        <p:nvSpPr>
          <p:cNvPr id="13" name="Oval 12"/>
          <p:cNvSpPr/>
          <p:nvPr/>
        </p:nvSpPr>
        <p:spPr>
          <a:xfrm>
            <a:off x="124358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3268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Work commencing March 31st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2588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34416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India</a:t>
            </a:r>
          </a:p>
        </p:txBody>
      </p:sp>
      <p:sp>
        <p:nvSpPr>
          <p:cNvPr id="17" name="Oval 16"/>
          <p:cNvSpPr/>
          <p:nvPr/>
        </p:nvSpPr>
        <p:spPr>
          <a:xfrm>
            <a:off x="16550640" y="2103120"/>
            <a:ext cx="137160" cy="13716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34416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Awaiting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45720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3200" y="4572000"/>
            <a:ext cx="1920239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645920" y="44805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Germany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50292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743200" y="5029200"/>
            <a:ext cx="411480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645920" y="49377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Spain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4864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743200" y="5486400"/>
            <a:ext cx="438912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645920" y="53949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Belgium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59436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2743200" y="5943600"/>
            <a:ext cx="109728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645920" y="58521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0972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Germany</a:t>
            </a:r>
          </a:p>
        </p:txBody>
      </p:sp>
      <p:sp>
        <p:nvSpPr>
          <p:cNvPr id="4" name="Oval 3"/>
          <p:cNvSpPr/>
          <p:nvPr/>
        </p:nvSpPr>
        <p:spPr>
          <a:xfrm>
            <a:off x="4206240" y="2103120"/>
            <a:ext cx="137160" cy="13716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Reviewing PBG portfolio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01752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808080"/>
                </a:solidFill>
              </a:rPr>
              <a:t>March 28, 2023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2120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Spain</a:t>
            </a:r>
          </a:p>
        </p:txBody>
      </p:sp>
      <p:sp>
        <p:nvSpPr>
          <p:cNvPr id="9" name="Oval 8"/>
          <p:cNvSpPr/>
          <p:nvPr/>
        </p:nvSpPr>
        <p:spPr>
          <a:xfrm>
            <a:off x="83210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2120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Business data received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3268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Belgium</a:t>
            </a:r>
          </a:p>
        </p:txBody>
      </p:sp>
      <p:sp>
        <p:nvSpPr>
          <p:cNvPr id="13" name="Oval 12"/>
          <p:cNvSpPr/>
          <p:nvPr/>
        </p:nvSpPr>
        <p:spPr>
          <a:xfrm>
            <a:off x="124358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3268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Work commencing March 31st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2588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34416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India</a:t>
            </a:r>
          </a:p>
        </p:txBody>
      </p:sp>
      <p:sp>
        <p:nvSpPr>
          <p:cNvPr id="17" name="Oval 16"/>
          <p:cNvSpPr/>
          <p:nvPr/>
        </p:nvSpPr>
        <p:spPr>
          <a:xfrm>
            <a:off x="16550640" y="2103120"/>
            <a:ext cx="137160" cy="13716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34416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Awaiting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45720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3200" y="4572000"/>
            <a:ext cx="1920239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645920" y="44805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Germany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50292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743200" y="5029200"/>
            <a:ext cx="411480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645920" y="49377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Spain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4864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743200" y="5486400"/>
            <a:ext cx="438912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645920" y="53949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Belgium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59436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2743200" y="5943600"/>
            <a:ext cx="109728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645920" y="58521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9144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0972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Germany</a:t>
            </a:r>
          </a:p>
        </p:txBody>
      </p:sp>
      <p:sp>
        <p:nvSpPr>
          <p:cNvPr id="4" name="Oval 3"/>
          <p:cNvSpPr/>
          <p:nvPr/>
        </p:nvSpPr>
        <p:spPr>
          <a:xfrm>
            <a:off x="4206240" y="2103120"/>
            <a:ext cx="137160" cy="137160"/>
          </a:xfrm>
          <a:prstGeom prst="ellipse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Reviewing PBG portfolio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01752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808080"/>
                </a:solidFill>
              </a:rPr>
              <a:t>March 28, 2023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2120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Spain</a:t>
            </a:r>
          </a:p>
        </p:txBody>
      </p:sp>
      <p:sp>
        <p:nvSpPr>
          <p:cNvPr id="9" name="Oval 8"/>
          <p:cNvSpPr/>
          <p:nvPr/>
        </p:nvSpPr>
        <p:spPr>
          <a:xfrm>
            <a:off x="83210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2120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Business data received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3268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Belgium</a:t>
            </a:r>
          </a:p>
        </p:txBody>
      </p:sp>
      <p:sp>
        <p:nvSpPr>
          <p:cNvPr id="13" name="Oval 12"/>
          <p:cNvSpPr/>
          <p:nvPr/>
        </p:nvSpPr>
        <p:spPr>
          <a:xfrm>
            <a:off x="12435840" y="2103120"/>
            <a:ext cx="137160" cy="13716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3268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Work commencing March 31st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258800" y="1828800"/>
            <a:ext cx="3657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34416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/>
              <a:t>India</a:t>
            </a:r>
          </a:p>
        </p:txBody>
      </p:sp>
      <p:sp>
        <p:nvSpPr>
          <p:cNvPr id="17" name="Oval 16"/>
          <p:cNvSpPr/>
          <p:nvPr/>
        </p:nvSpPr>
        <p:spPr>
          <a:xfrm>
            <a:off x="16550640" y="2103120"/>
            <a:ext cx="137160" cy="13716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3441680" y="256032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Awaiting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45720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3200" y="4572000"/>
            <a:ext cx="1920239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645920" y="44805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Germany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43200" y="50292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743200" y="5029200"/>
            <a:ext cx="411480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645920" y="49377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Spain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54864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743200" y="5486400"/>
            <a:ext cx="438912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645920" y="53949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Belgium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5943600"/>
            <a:ext cx="5486400" cy="2743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2743200" y="5943600"/>
            <a:ext cx="1097280" cy="27432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645920" y="58521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