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90588" y="772252"/>
            <a:ext cx="9789169" cy="34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400" b="1" i="0">
                <a:latin typeface="Helvetica-Bold"/>
              </a:rPr>
              <a:t>Test Page 1: Text and Basic Shapes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0588" y="1424593"/>
            <a:ext cx="1546519" cy="17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200" b="0" i="0">
                <a:latin typeface="Helvetica"/>
              </a:rPr>
              <a:t>Regular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0588" y="1633035"/>
            <a:ext cx="1227232" cy="171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200" b="1" i="0">
                <a:latin typeface="Helvetica-Bold"/>
              </a:rPr>
              <a:t>Bold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0588" y="1840853"/>
            <a:ext cx="1131991" cy="168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200" b="0" i="1">
                <a:latin typeface="Helvetica-Oblique"/>
              </a:rPr>
              <a:t>Italic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0588" y="2048297"/>
            <a:ext cx="1960760" cy="17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200" b="1" i="1">
                <a:latin typeface="Helvetica-BoldOblique"/>
              </a:rPr>
              <a:t>Bold Italic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0588" y="2463684"/>
            <a:ext cx="2172757" cy="17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/>
            <a:r>
              <a:rPr sz="1200" b="0" i="0">
                <a:latin typeface="Helvetica"/>
              </a:rPr>
              <a:t>First level bullet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8705" y="2671502"/>
            <a:ext cx="2705762" cy="17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200" b="0" i="0">
                <a:latin typeface="ZapfDingbats"/>
              </a:rPr>
              <a:t>I</a:t>
            </a:r>
            <a:r>
              <a:rPr sz="1200" b="0" i="0">
                <a:latin typeface="Helvetica"/>
              </a:rPr>
              <a:t> Second level bullet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6823" y="2879320"/>
            <a:ext cx="2386476" cy="17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200" b="0" i="0">
                <a:latin typeface="ZapfDingbats"/>
              </a:rPr>
              <a:t>I</a:t>
            </a:r>
            <a:r>
              <a:rPr sz="1200" b="0" i="0">
                <a:latin typeface="Helvetica"/>
              </a:rPr>
              <a:t> Third level bullet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0588" y="3117272"/>
            <a:ext cx="2390588" cy="519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6574117" y="3117272"/>
            <a:ext cx="1195294" cy="519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9562352" y="3117272"/>
            <a:ext cx="1195294" cy="519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90588" y="772252"/>
            <a:ext cx="8162614" cy="34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400" b="1" i="0">
                <a:latin typeface="Helvetica-Bold"/>
              </a:rPr>
              <a:t>Test Page 2: Complex Shapes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18870" y="1584065"/>
            <a:ext cx="2162306" cy="988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390588" y="31172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2390588" y="3106881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390588" y="309649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2390588" y="308609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390588" y="307570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2390588" y="30653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2390588" y="3054927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2390588" y="30445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2390588" y="3034145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2390588" y="30237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2390588" y="3013363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2390588" y="30029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390588" y="2992581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390588" y="298219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90588" y="297179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90588" y="296140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390588" y="29510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390588" y="2940627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390588" y="29302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90588" y="2919845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390588" y="29094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390588" y="2899063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390588" y="28886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2390588" y="2878281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2390588" y="286789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2390588" y="285750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2390588" y="284710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2390588" y="28367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2390588" y="2826327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2390588" y="28159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2390588" y="2805545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2390588" y="27951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2390588" y="2784763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2390588" y="27743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2390588" y="2763981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2390588" y="275359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2390588" y="274320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2390588" y="273280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2390588" y="27224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2390588" y="2712027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2390588" y="27016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2390588" y="2691245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2390588" y="26808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2390588" y="2670463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2390588" y="26600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2390588" y="2649681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2390588" y="263929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2390588" y="262890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2390588" y="261850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2390588" y="26081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2390588" y="2597727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2390588" y="25873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2390588" y="2576945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2390588" y="25665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2390588" y="2556163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2390588" y="25457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2390588" y="2535381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2390588" y="252499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2390588" y="251460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2390588" y="250420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2390588" y="24938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2390588" y="2483427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2390588" y="24730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2390588" y="2462645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2390588" y="24522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2390588" y="2441863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2390588" y="24314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2390588" y="2421081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2390588" y="241069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2390588" y="240030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2390588" y="238990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Rectangle 74"/>
          <p:cNvSpPr/>
          <p:nvPr/>
        </p:nvSpPr>
        <p:spPr>
          <a:xfrm>
            <a:off x="2390588" y="23795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Rectangle 75"/>
          <p:cNvSpPr/>
          <p:nvPr/>
        </p:nvSpPr>
        <p:spPr>
          <a:xfrm>
            <a:off x="2390588" y="2369127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ectangle 76"/>
          <p:cNvSpPr/>
          <p:nvPr/>
        </p:nvSpPr>
        <p:spPr>
          <a:xfrm>
            <a:off x="2390588" y="23587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2390588" y="2348345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Rectangle 78"/>
          <p:cNvSpPr/>
          <p:nvPr/>
        </p:nvSpPr>
        <p:spPr>
          <a:xfrm>
            <a:off x="2390588" y="23379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Rectangle 79"/>
          <p:cNvSpPr/>
          <p:nvPr/>
        </p:nvSpPr>
        <p:spPr>
          <a:xfrm>
            <a:off x="2390588" y="2327563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Rectangle 80"/>
          <p:cNvSpPr/>
          <p:nvPr/>
        </p:nvSpPr>
        <p:spPr>
          <a:xfrm>
            <a:off x="2390588" y="23171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Rectangle 81"/>
          <p:cNvSpPr/>
          <p:nvPr/>
        </p:nvSpPr>
        <p:spPr>
          <a:xfrm>
            <a:off x="2390588" y="2306781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Rectangle 82"/>
          <p:cNvSpPr/>
          <p:nvPr/>
        </p:nvSpPr>
        <p:spPr>
          <a:xfrm>
            <a:off x="2390588" y="229639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Rectangle 83"/>
          <p:cNvSpPr/>
          <p:nvPr/>
        </p:nvSpPr>
        <p:spPr>
          <a:xfrm>
            <a:off x="2390588" y="228600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Rectangle 84"/>
          <p:cNvSpPr/>
          <p:nvPr/>
        </p:nvSpPr>
        <p:spPr>
          <a:xfrm>
            <a:off x="2390588" y="227560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Rectangle 85"/>
          <p:cNvSpPr/>
          <p:nvPr/>
        </p:nvSpPr>
        <p:spPr>
          <a:xfrm>
            <a:off x="2390588" y="22652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Rectangle 86"/>
          <p:cNvSpPr/>
          <p:nvPr/>
        </p:nvSpPr>
        <p:spPr>
          <a:xfrm>
            <a:off x="2390588" y="2254827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Rectangle 87"/>
          <p:cNvSpPr/>
          <p:nvPr/>
        </p:nvSpPr>
        <p:spPr>
          <a:xfrm>
            <a:off x="2390588" y="22444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Rectangle 88"/>
          <p:cNvSpPr/>
          <p:nvPr/>
        </p:nvSpPr>
        <p:spPr>
          <a:xfrm>
            <a:off x="2390588" y="2234045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Rectangle 89"/>
          <p:cNvSpPr/>
          <p:nvPr/>
        </p:nvSpPr>
        <p:spPr>
          <a:xfrm>
            <a:off x="2390588" y="22236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Rectangle 90"/>
          <p:cNvSpPr/>
          <p:nvPr/>
        </p:nvSpPr>
        <p:spPr>
          <a:xfrm>
            <a:off x="2390588" y="2213263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Rectangle 91"/>
          <p:cNvSpPr/>
          <p:nvPr/>
        </p:nvSpPr>
        <p:spPr>
          <a:xfrm>
            <a:off x="2390588" y="22028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Rectangle 92"/>
          <p:cNvSpPr/>
          <p:nvPr/>
        </p:nvSpPr>
        <p:spPr>
          <a:xfrm>
            <a:off x="2390588" y="2192481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Rectangle 93"/>
          <p:cNvSpPr/>
          <p:nvPr/>
        </p:nvSpPr>
        <p:spPr>
          <a:xfrm>
            <a:off x="2390588" y="218209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Rectangle 94"/>
          <p:cNvSpPr/>
          <p:nvPr/>
        </p:nvSpPr>
        <p:spPr>
          <a:xfrm>
            <a:off x="2390588" y="2171700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Rectangle 95"/>
          <p:cNvSpPr/>
          <p:nvPr/>
        </p:nvSpPr>
        <p:spPr>
          <a:xfrm>
            <a:off x="2390588" y="2161309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Rectangle 96"/>
          <p:cNvSpPr/>
          <p:nvPr/>
        </p:nvSpPr>
        <p:spPr>
          <a:xfrm>
            <a:off x="2390588" y="21509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Rectangle 97"/>
          <p:cNvSpPr/>
          <p:nvPr/>
        </p:nvSpPr>
        <p:spPr>
          <a:xfrm>
            <a:off x="2390588" y="2140527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Rectangle 98"/>
          <p:cNvSpPr/>
          <p:nvPr/>
        </p:nvSpPr>
        <p:spPr>
          <a:xfrm>
            <a:off x="2390588" y="21301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" name="Rectangle 99"/>
          <p:cNvSpPr/>
          <p:nvPr/>
        </p:nvSpPr>
        <p:spPr>
          <a:xfrm>
            <a:off x="2390588" y="2119745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Rectangle 100"/>
          <p:cNvSpPr/>
          <p:nvPr/>
        </p:nvSpPr>
        <p:spPr>
          <a:xfrm>
            <a:off x="2390588" y="21093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Rectangle 101"/>
          <p:cNvSpPr/>
          <p:nvPr/>
        </p:nvSpPr>
        <p:spPr>
          <a:xfrm>
            <a:off x="2390588" y="2098963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Rectangle 102"/>
          <p:cNvSpPr/>
          <p:nvPr/>
        </p:nvSpPr>
        <p:spPr>
          <a:xfrm>
            <a:off x="2390588" y="2088572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Rectangle 103"/>
          <p:cNvSpPr/>
          <p:nvPr/>
        </p:nvSpPr>
        <p:spPr>
          <a:xfrm>
            <a:off x="2390588" y="3636818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Rectangle 104"/>
          <p:cNvSpPr/>
          <p:nvPr/>
        </p:nvSpPr>
        <p:spPr>
          <a:xfrm>
            <a:off x="2390588" y="3844636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Rectangle 105"/>
          <p:cNvSpPr/>
          <p:nvPr/>
        </p:nvSpPr>
        <p:spPr>
          <a:xfrm>
            <a:off x="2390588" y="4052454"/>
            <a:ext cx="4781176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90588" y="772252"/>
            <a:ext cx="8130484" cy="34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400" b="1" i="0">
                <a:latin typeface="Helvetica-Bold"/>
              </a:rPr>
              <a:t>Test Page 3: Layout Elements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0117" y="2152580"/>
            <a:ext cx="5992917" cy="171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200" b="1" i="0">
                <a:latin typeface="Helvetica-Bold"/>
              </a:rPr>
              <a:t>Header 1</a:t>
            </a:r>
          </a:p>
          <a:p>
            <a:r>
              <a:rPr sz="1200" b="1" i="0">
                <a:latin typeface="Helvetica-Bold"/>
              </a:rPr>
              <a:t>Header 2</a:t>
            </a:r>
          </a:p>
          <a:p>
            <a:r>
              <a:rPr sz="1200" b="1" i="0">
                <a:latin typeface="Helvetica-Bold"/>
              </a:rPr>
              <a:t>Header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0117" y="2463684"/>
            <a:ext cx="5753667" cy="17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200" b="0" i="0">
                <a:latin typeface="Helvetica"/>
              </a:rPr>
              <a:t>Cell 1,1</a:t>
            </a:r>
          </a:p>
          <a:p>
            <a:r>
              <a:rPr sz="1200" b="0" i="0">
                <a:latin typeface="Helvetica"/>
              </a:rPr>
              <a:t>Cell 1,2</a:t>
            </a:r>
          </a:p>
          <a:p>
            <a:r>
              <a:rPr sz="1200" b="0" i="0">
                <a:latin typeface="Helvetica"/>
              </a:rPr>
              <a:t>Cell 1,3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0117" y="2775411"/>
            <a:ext cx="5753667" cy="17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200" b="0" i="0">
                <a:latin typeface="Helvetica"/>
              </a:rPr>
              <a:t>Cell 2,1</a:t>
            </a:r>
          </a:p>
          <a:p>
            <a:r>
              <a:rPr sz="1200" b="0" i="0">
                <a:latin typeface="Helvetica"/>
              </a:rPr>
              <a:t>Cell 2,2</a:t>
            </a:r>
          </a:p>
          <a:p>
            <a:r>
              <a:rPr sz="1200" b="0" i="0">
                <a:latin typeface="Helvetica"/>
              </a:rPr>
              <a:t>Cell 2,3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0588" y="3525115"/>
            <a:ext cx="12301250" cy="14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000" b="0" i="0">
                <a:latin typeface="Helvetica"/>
              </a:rPr>
              <a:t>This is the left column of text. It demonstrates multi-column layout capabilities.</a:t>
            </a:r>
          </a:p>
          <a:p>
            <a:r>
              <a:rPr sz="1000" b="0" i="0">
                <a:latin typeface="Helvetica"/>
              </a:rPr>
              <a:t>This is the right column of text. It shows how content can be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588" y="2078181"/>
            <a:ext cx="2390588" cy="31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781176" y="2078181"/>
            <a:ext cx="2390588" cy="31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171764" y="2078181"/>
            <a:ext cx="2390588" cy="31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2390588" y="2389909"/>
            <a:ext cx="2390588" cy="31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781176" y="2389909"/>
            <a:ext cx="2390588" cy="31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7171764" y="2389909"/>
            <a:ext cx="2390588" cy="31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2390588" y="2701636"/>
            <a:ext cx="2390588" cy="31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781176" y="2701636"/>
            <a:ext cx="2390588" cy="31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7171764" y="2701636"/>
            <a:ext cx="2390588" cy="31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7649882" y="3325090"/>
            <a:ext cx="0" cy="8312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