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9"/>
  </p:notesMasterIdLst>
  <p:sldIdLst>
    <p:sldId id="256" r:id="rId2"/>
    <p:sldId id="259" r:id="rId3"/>
    <p:sldId id="339" r:id="rId4"/>
    <p:sldId id="340" r:id="rId5"/>
    <p:sldId id="286" r:id="rId6"/>
    <p:sldId id="337" r:id="rId7"/>
    <p:sldId id="338" r:id="rId8"/>
    <p:sldId id="303" r:id="rId9"/>
    <p:sldId id="335" r:id="rId10"/>
    <p:sldId id="336" r:id="rId11"/>
    <p:sldId id="304" r:id="rId12"/>
    <p:sldId id="333" r:id="rId13"/>
    <p:sldId id="334" r:id="rId14"/>
    <p:sldId id="289" r:id="rId15"/>
    <p:sldId id="331" r:id="rId16"/>
    <p:sldId id="332" r:id="rId17"/>
    <p:sldId id="290" r:id="rId18"/>
    <p:sldId id="329" r:id="rId19"/>
    <p:sldId id="330" r:id="rId20"/>
    <p:sldId id="291" r:id="rId21"/>
    <p:sldId id="327" r:id="rId22"/>
    <p:sldId id="328" r:id="rId23"/>
    <p:sldId id="305" r:id="rId24"/>
    <p:sldId id="325" r:id="rId25"/>
    <p:sldId id="326" r:id="rId26"/>
    <p:sldId id="306" r:id="rId27"/>
    <p:sldId id="323" r:id="rId28"/>
    <p:sldId id="324" r:id="rId29"/>
    <p:sldId id="307" r:id="rId30"/>
    <p:sldId id="321" r:id="rId31"/>
    <p:sldId id="322" r:id="rId32"/>
    <p:sldId id="308" r:id="rId33"/>
    <p:sldId id="319" r:id="rId34"/>
    <p:sldId id="320" r:id="rId35"/>
    <p:sldId id="309" r:id="rId36"/>
    <p:sldId id="317" r:id="rId37"/>
    <p:sldId id="318" r:id="rId38"/>
    <p:sldId id="310" r:id="rId39"/>
    <p:sldId id="315" r:id="rId40"/>
    <p:sldId id="316" r:id="rId41"/>
    <p:sldId id="312" r:id="rId42"/>
    <p:sldId id="313" r:id="rId43"/>
    <p:sldId id="314" r:id="rId44"/>
    <p:sldId id="311" r:id="rId45"/>
    <p:sldId id="298" r:id="rId46"/>
    <p:sldId id="294" r:id="rId47"/>
    <p:sldId id="262" r:id="rId48"/>
  </p:sldIdLst>
  <p:sldSz cx="9144000" cy="5143500" type="screen16x9"/>
  <p:notesSz cx="6858000" cy="9144000"/>
  <p:embeddedFontLst>
    <p:embeddedFont>
      <p:font typeface="Walter Turncoat" panose="020B0604020202020204" charset="0"/>
      <p:regular r:id="rId50"/>
    </p:embeddedFont>
    <p:embeddedFont>
      <p:font typeface="Sniglet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4DD468-548E-4274-B5BD-DDE88C033949}">
  <a:tblStyle styleId="{E64DD468-548E-4274-B5BD-DDE88C033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рина Христова" userId="a320cdaf0b197c8e" providerId="LiveId" clId="{323419F8-C587-4448-9497-6C521C891C54}"/>
    <pc:docChg chg="undo custSel modSld sldOrd">
      <pc:chgData name="Ирина Христова" userId="a320cdaf0b197c8e" providerId="LiveId" clId="{323419F8-C587-4448-9497-6C521C891C54}" dt="2017-11-09T09:52:10.952" v="501" actId="2711"/>
      <pc:docMkLst>
        <pc:docMk/>
      </pc:docMkLst>
      <pc:sldChg chg="modSp">
        <pc:chgData name="Ирина Христова" userId="a320cdaf0b197c8e" providerId="LiveId" clId="{323419F8-C587-4448-9497-6C521C891C54}" dt="2017-11-09T09:52:10.952" v="501" actId="2711"/>
        <pc:sldMkLst>
          <pc:docMk/>
          <pc:sldMk cId="0" sldId="256"/>
        </pc:sldMkLst>
        <pc:spChg chg="mod">
          <ac:chgData name="Ирина Христова" userId="a320cdaf0b197c8e" providerId="LiveId" clId="{323419F8-C587-4448-9497-6C521C891C54}" dt="2017-11-09T09:52:05.037" v="500" actId="2711"/>
          <ac:spMkLst>
            <pc:docMk/>
            <pc:sldMk cId="0" sldId="256"/>
            <ac:spMk id="12" creationId="{A57FE469-A9C9-408D-8CB5-E45BEDB3F1D9}"/>
          </ac:spMkLst>
        </pc:spChg>
        <pc:spChg chg="mod">
          <ac:chgData name="Ирина Христова" userId="a320cdaf0b197c8e" providerId="LiveId" clId="{323419F8-C587-4448-9497-6C521C891C54}" dt="2017-11-09T09:52:05.037" v="500" actId="2711"/>
          <ac:spMkLst>
            <pc:docMk/>
            <pc:sldMk cId="0" sldId="256"/>
            <ac:spMk id="13" creationId="{CE076E3D-BE84-4243-8EAE-5C6134264887}"/>
          </ac:spMkLst>
        </pc:spChg>
        <pc:spChg chg="mod">
          <ac:chgData name="Ирина Христова" userId="a320cdaf0b197c8e" providerId="LiveId" clId="{323419F8-C587-4448-9497-6C521C891C54}" dt="2017-11-09T09:52:10.952" v="501" actId="2711"/>
          <ac:spMkLst>
            <pc:docMk/>
            <pc:sldMk cId="0" sldId="256"/>
            <ac:spMk id="38" creationId="{00000000-0000-0000-0000-000000000000}"/>
          </ac:spMkLst>
        </pc:spChg>
      </pc:sldChg>
      <pc:sldChg chg="addSp delSp modSp">
        <pc:chgData name="Ирина Христова" userId="a320cdaf0b197c8e" providerId="LiveId" clId="{323419F8-C587-4448-9497-6C521C891C54}" dt="2017-11-09T09:37:17.168" v="483" actId="2711"/>
        <pc:sldMkLst>
          <pc:docMk/>
          <pc:sldMk cId="0" sldId="259"/>
        </pc:sldMkLst>
        <pc:spChg chg="mod">
          <ac:chgData name="Ирина Христова" userId="a320cdaf0b197c8e" providerId="LiveId" clId="{323419F8-C587-4448-9497-6C521C891C54}" dt="2017-11-09T09:36:46.359" v="480" actId="2711"/>
          <ac:spMkLst>
            <pc:docMk/>
            <pc:sldMk cId="0" sldId="259"/>
            <ac:spMk id="6" creationId="{CF7809B9-AC8C-47EF-8460-804A7AA6FEB7}"/>
          </ac:spMkLst>
        </pc:spChg>
        <pc:spChg chg="mod">
          <ac:chgData name="Ирина Христова" userId="a320cdaf0b197c8e" providerId="LiveId" clId="{323419F8-C587-4448-9497-6C521C891C54}" dt="2017-11-09T09:37:17.168" v="483" actId="2711"/>
          <ac:spMkLst>
            <pc:docMk/>
            <pc:sldMk cId="0" sldId="259"/>
            <ac:spMk id="8" creationId="{E756B995-76F1-4359-BBF4-79AFBA1293B9}"/>
          </ac:spMkLst>
        </pc:spChg>
        <pc:spChg chg="mod">
          <ac:chgData name="Ирина Христова" userId="a320cdaf0b197c8e" providerId="LiveId" clId="{323419F8-C587-4448-9497-6C521C891C54}" dt="2017-11-08T21:44:22.273" v="390"/>
          <ac:spMkLst>
            <pc:docMk/>
            <pc:sldMk cId="0" sldId="259"/>
            <ac:spMk id="9" creationId="{7689542B-62B5-4B18-BCA8-C0D7BC6AE8FE}"/>
          </ac:spMkLst>
        </pc:spChg>
        <pc:spChg chg="mod">
          <ac:chgData name="Ирина Христова" userId="a320cdaf0b197c8e" providerId="LiveId" clId="{323419F8-C587-4448-9497-6C521C891C54}" dt="2017-11-09T09:37:17.168" v="483" actId="2711"/>
          <ac:spMkLst>
            <pc:docMk/>
            <pc:sldMk cId="0" sldId="259"/>
            <ac:spMk id="12" creationId="{2AF812E2-89E6-4115-8F9F-73377E53ED89}"/>
          </ac:spMkLst>
        </pc:spChg>
        <pc:spChg chg="mod">
          <ac:chgData name="Ирина Христова" userId="a320cdaf0b197c8e" providerId="LiveId" clId="{323419F8-C587-4448-9497-6C521C891C54}" dt="2017-11-08T21:44:38.778" v="392"/>
          <ac:spMkLst>
            <pc:docMk/>
            <pc:sldMk cId="0" sldId="259"/>
            <ac:spMk id="13" creationId="{0E22BD6A-47D8-41E3-AB18-9348A5B2EA71}"/>
          </ac:spMkLst>
        </pc:spChg>
        <pc:spChg chg="mod">
          <ac:chgData name="Ирина Христова" userId="a320cdaf0b197c8e" providerId="LiveId" clId="{323419F8-C587-4448-9497-6C521C891C54}" dt="2017-11-09T09:37:17.168" v="483" actId="2711"/>
          <ac:spMkLst>
            <pc:docMk/>
            <pc:sldMk cId="0" sldId="259"/>
            <ac:spMk id="14" creationId="{1D1313A3-0991-4E90-BDE4-BC15A7F62B38}"/>
          </ac:spMkLst>
        </pc:spChg>
        <pc:spChg chg="mod">
          <ac:chgData name="Ирина Христова" userId="a320cdaf0b197c8e" providerId="LiveId" clId="{323419F8-C587-4448-9497-6C521C891C54}" dt="2017-11-08T21:44:31.713" v="391"/>
          <ac:spMkLst>
            <pc:docMk/>
            <pc:sldMk cId="0" sldId="259"/>
            <ac:spMk id="15" creationId="{F02CF622-A309-4EC5-9857-CC6FDC9EF4FF}"/>
          </ac:spMkLst>
        </pc:spChg>
        <pc:spChg chg="mod">
          <ac:chgData name="Ирина Христова" userId="a320cdaf0b197c8e" providerId="LiveId" clId="{323419F8-C587-4448-9497-6C521C891C54}" dt="2017-11-09T09:37:17.168" v="483" actId="2711"/>
          <ac:spMkLst>
            <pc:docMk/>
            <pc:sldMk cId="0" sldId="259"/>
            <ac:spMk id="70" creationId="{00000000-0000-0000-0000-000000000000}"/>
          </ac:spMkLst>
        </pc:spChg>
        <pc:spChg chg="mod">
          <ac:chgData name="Ирина Христова" userId="a320cdaf0b197c8e" providerId="LiveId" clId="{323419F8-C587-4448-9497-6C521C891C54}" dt="2017-11-09T09:37:17.168" v="483" actId="2711"/>
          <ac:spMkLst>
            <pc:docMk/>
            <pc:sldMk cId="0" sldId="259"/>
            <ac:spMk id="71" creationId="{00000000-0000-0000-0000-000000000000}"/>
          </ac:spMkLst>
        </pc:spChg>
        <pc:graphicFrameChg chg="del">
          <ac:chgData name="Ирина Христова" userId="a320cdaf0b197c8e" providerId="LiveId" clId="{323419F8-C587-4448-9497-6C521C891C54}" dt="2017-11-08T12:34:37.520" v="0" actId="478"/>
          <ac:graphicFrameMkLst>
            <pc:docMk/>
            <pc:sldMk cId="0" sldId="259"/>
            <ac:graphicFrameMk id="24" creationId="{61F6EF28-E607-464C-86CA-FA4392C70EE4}"/>
          </ac:graphicFrameMkLst>
        </pc:graphicFrameChg>
        <pc:graphicFrameChg chg="del">
          <ac:chgData name="Ирина Христова" userId="a320cdaf0b197c8e" providerId="LiveId" clId="{323419F8-C587-4448-9497-6C521C891C54}" dt="2017-11-08T12:35:48.846" v="5" actId="478"/>
          <ac:graphicFrameMkLst>
            <pc:docMk/>
            <pc:sldMk cId="0" sldId="259"/>
            <ac:graphicFrameMk id="26" creationId="{A9F85B87-1C8D-4C88-950E-1A6EDAB10AFA}"/>
          </ac:graphicFrameMkLst>
        </pc:graphicFrameChg>
        <pc:picChg chg="add mod">
          <ac:chgData name="Ирина Христова" userId="a320cdaf0b197c8e" providerId="LiveId" clId="{323419F8-C587-4448-9497-6C521C891C54}" dt="2017-11-08T12:35:28.599" v="4"/>
          <ac:picMkLst>
            <pc:docMk/>
            <pc:sldMk cId="0" sldId="259"/>
            <ac:picMk id="3" creationId="{E37F0E5D-FD9D-4F04-99F2-5244BEC48DB6}"/>
          </ac:picMkLst>
        </pc:picChg>
        <pc:picChg chg="add mod">
          <ac:chgData name="Ирина Христова" userId="a320cdaf0b197c8e" providerId="LiveId" clId="{323419F8-C587-4448-9497-6C521C891C54}" dt="2017-11-08T12:41:45.839" v="25" actId="1038"/>
          <ac:picMkLst>
            <pc:docMk/>
            <pc:sldMk cId="0" sldId="259"/>
            <ac:picMk id="5" creationId="{0A26F27B-DB39-4D2D-84EE-802758E134B4}"/>
          </ac:picMkLst>
        </pc:picChg>
      </pc:sldChg>
      <pc:sldChg chg="addSp delSp modSp">
        <pc:chgData name="Ирина Христова" userId="a320cdaf0b197c8e" providerId="LiveId" clId="{323419F8-C587-4448-9497-6C521C891C54}" dt="2017-11-08T21:50:51.616" v="396"/>
        <pc:sldMkLst>
          <pc:docMk/>
          <pc:sldMk cId="2132975490" sldId="286"/>
        </pc:sldMkLst>
        <pc:spChg chg="mod">
          <ac:chgData name="Ирина Христова" userId="a320cdaf0b197c8e" providerId="LiveId" clId="{323419F8-C587-4448-9497-6C521C891C54}" dt="2017-11-08T21:50:34.255" v="393"/>
          <ac:spMkLst>
            <pc:docMk/>
            <pc:sldMk cId="2132975490" sldId="286"/>
            <ac:spMk id="7" creationId="{158B73E8-E41F-4145-825F-B24151F9A8A3}"/>
          </ac:spMkLst>
        </pc:spChg>
        <pc:spChg chg="mod">
          <ac:chgData name="Ирина Христова" userId="a320cdaf0b197c8e" providerId="LiveId" clId="{323419F8-C587-4448-9497-6C521C891C54}" dt="2017-11-08T21:50:40.537" v="394"/>
          <ac:spMkLst>
            <pc:docMk/>
            <pc:sldMk cId="2132975490" sldId="286"/>
            <ac:spMk id="16" creationId="{E28DFBE0-33A0-4FD4-A259-EF0ACE756216}"/>
          </ac:spMkLst>
        </pc:spChg>
        <pc:spChg chg="mod">
          <ac:chgData name="Ирина Христова" userId="a320cdaf0b197c8e" providerId="LiveId" clId="{323419F8-C587-4448-9497-6C521C891C54}" dt="2017-11-08T21:50:45.841" v="395"/>
          <ac:spMkLst>
            <pc:docMk/>
            <pc:sldMk cId="2132975490" sldId="286"/>
            <ac:spMk id="17" creationId="{AB17E858-AB2C-49BB-AD67-10D22C8EB08E}"/>
          </ac:spMkLst>
        </pc:spChg>
        <pc:spChg chg="mod">
          <ac:chgData name="Ирина Христова" userId="a320cdaf0b197c8e" providerId="LiveId" clId="{323419F8-C587-4448-9497-6C521C891C54}" dt="2017-11-08T21:50:51.616" v="396"/>
          <ac:spMkLst>
            <pc:docMk/>
            <pc:sldMk cId="2132975490" sldId="286"/>
            <ac:spMk id="18" creationId="{0BBE6978-B64A-4AFF-AEE9-6C136276B868}"/>
          </ac:spMkLst>
        </pc:spChg>
        <pc:graphicFrameChg chg="del">
          <ac:chgData name="Ирина Христова" userId="a320cdaf0b197c8e" providerId="LiveId" clId="{323419F8-C587-4448-9497-6C521C891C54}" dt="2017-11-08T12:42:00.435" v="26" actId="478"/>
          <ac:graphicFrameMkLst>
            <pc:docMk/>
            <pc:sldMk cId="2132975490" sldId="286"/>
            <ac:graphicFrameMk id="3" creationId="{8C223B94-7B94-4C59-878A-A76766424556}"/>
          </ac:graphicFrameMkLst>
        </pc:graphicFrameChg>
        <pc:graphicFrameChg chg="del">
          <ac:chgData name="Ирина Христова" userId="a320cdaf0b197c8e" providerId="LiveId" clId="{323419F8-C587-4448-9497-6C521C891C54}" dt="2017-11-08T12:42:18.602" v="30" actId="478"/>
          <ac:graphicFrameMkLst>
            <pc:docMk/>
            <pc:sldMk cId="2132975490" sldId="286"/>
            <ac:graphicFrameMk id="5" creationId="{D062C91F-5971-4379-8CA8-33D1D4F670C4}"/>
          </ac:graphicFrameMkLst>
        </pc:graphicFrameChg>
        <pc:picChg chg="add mod">
          <ac:chgData name="Ирина Христова" userId="a320cdaf0b197c8e" providerId="LiveId" clId="{323419F8-C587-4448-9497-6C521C891C54}" dt="2017-11-08T13:06:52.561" v="385"/>
          <ac:picMkLst>
            <pc:docMk/>
            <pc:sldMk cId="2132975490" sldId="286"/>
            <ac:picMk id="4" creationId="{D62B6172-954B-47AD-9BD1-B1E8A86C8D5A}"/>
          </ac:picMkLst>
        </pc:picChg>
        <pc:picChg chg="add mod">
          <ac:chgData name="Ирина Христова" userId="a320cdaf0b197c8e" providerId="LiveId" clId="{323419F8-C587-4448-9497-6C521C891C54}" dt="2017-11-08T13:06:33.905" v="382"/>
          <ac:picMkLst>
            <pc:docMk/>
            <pc:sldMk cId="2132975490" sldId="286"/>
            <ac:picMk id="10" creationId="{B8C8D11D-401C-4232-ACAB-2E3AF000AAAA}"/>
          </ac:picMkLst>
        </pc:picChg>
        <pc:picChg chg="add del mod">
          <ac:chgData name="Ирина Христова" userId="a320cdaf0b197c8e" providerId="LiveId" clId="{323419F8-C587-4448-9497-6C521C891C54}" dt="2017-11-08T12:57:01.486" v="183" actId="478"/>
          <ac:picMkLst>
            <pc:docMk/>
            <pc:sldMk cId="2132975490" sldId="286"/>
            <ac:picMk id="19" creationId="{B41E221B-34DE-4A66-811C-238F2B8D1A7C}"/>
          </ac:picMkLst>
        </pc:picChg>
      </pc:sldChg>
      <pc:sldChg chg="addSp delSp modSp">
        <pc:chgData name="Ирина Христова" userId="a320cdaf0b197c8e" providerId="LiveId" clId="{323419F8-C587-4448-9497-6C521C891C54}" dt="2017-11-08T21:55:08.719" v="408"/>
        <pc:sldMkLst>
          <pc:docMk/>
          <pc:sldMk cId="1286390677" sldId="289"/>
        </pc:sldMkLst>
        <pc:spChg chg="mod">
          <ac:chgData name="Ирина Христова" userId="a320cdaf0b197c8e" providerId="LiveId" clId="{323419F8-C587-4448-9497-6C521C891C54}" dt="2017-11-08T21:54:40.795" v="405"/>
          <ac:spMkLst>
            <pc:docMk/>
            <pc:sldMk cId="1286390677" sldId="289"/>
            <ac:spMk id="7" creationId="{158B73E8-E41F-4145-825F-B24151F9A8A3}"/>
          </ac:spMkLst>
        </pc:spChg>
        <pc:spChg chg="mod">
          <ac:chgData name="Ирина Христова" userId="a320cdaf0b197c8e" providerId="LiveId" clId="{323419F8-C587-4448-9497-6C521C891C54}" dt="2017-11-08T21:54:51.357" v="406"/>
          <ac:spMkLst>
            <pc:docMk/>
            <pc:sldMk cId="1286390677" sldId="289"/>
            <ac:spMk id="9" creationId="{7689542B-62B5-4B18-BCA8-C0D7BC6AE8FE}"/>
          </ac:spMkLst>
        </pc:spChg>
        <pc:spChg chg="mod">
          <ac:chgData name="Ирина Христова" userId="a320cdaf0b197c8e" providerId="LiveId" clId="{323419F8-C587-4448-9497-6C521C891C54}" dt="2017-11-08T21:54:59.474" v="407"/>
          <ac:spMkLst>
            <pc:docMk/>
            <pc:sldMk cId="1286390677" sldId="289"/>
            <ac:spMk id="13" creationId="{0E22BD6A-47D8-41E3-AB18-9348A5B2EA71}"/>
          </ac:spMkLst>
        </pc:spChg>
        <pc:spChg chg="mod">
          <ac:chgData name="Ирина Христова" userId="a320cdaf0b197c8e" providerId="LiveId" clId="{323419F8-C587-4448-9497-6C521C891C54}" dt="2017-11-08T21:55:08.719" v="408"/>
          <ac:spMkLst>
            <pc:docMk/>
            <pc:sldMk cId="1286390677" sldId="289"/>
            <ac:spMk id="15" creationId="{F02CF622-A309-4EC5-9857-CC6FDC9EF4FF}"/>
          </ac:spMkLst>
        </pc:spChg>
        <pc:graphicFrameChg chg="del">
          <ac:chgData name="Ирина Христова" userId="a320cdaf0b197c8e" providerId="LiveId" clId="{323419F8-C587-4448-9497-6C521C891C54}" dt="2017-11-08T12:44:34.878" v="52" actId="478"/>
          <ac:graphicFrameMkLst>
            <pc:docMk/>
            <pc:sldMk cId="1286390677" sldId="289"/>
            <ac:graphicFrameMk id="3" creationId="{578EEC31-F929-4596-8035-E45B4E09FE93}"/>
          </ac:graphicFrameMkLst>
        </pc:graphicFrameChg>
        <pc:graphicFrameChg chg="del">
          <ac:chgData name="Ирина Христова" userId="a320cdaf0b197c8e" providerId="LiveId" clId="{323419F8-C587-4448-9497-6C521C891C54}" dt="2017-11-08T12:44:50.816" v="56" actId="478"/>
          <ac:graphicFrameMkLst>
            <pc:docMk/>
            <pc:sldMk cId="1286390677" sldId="289"/>
            <ac:graphicFrameMk id="5" creationId="{EF6D0E78-010C-4034-A91C-EBEA4EB444B1}"/>
          </ac:graphicFrameMkLst>
        </pc:graphicFrameChg>
        <pc:picChg chg="add mod">
          <ac:chgData name="Ирина Христова" userId="a320cdaf0b197c8e" providerId="LiveId" clId="{323419F8-C587-4448-9497-6C521C891C54}" dt="2017-11-08T12:58:17.128" v="252" actId="1037"/>
          <ac:picMkLst>
            <pc:docMk/>
            <pc:sldMk cId="1286390677" sldId="289"/>
            <ac:picMk id="4" creationId="{69D1D9D9-2489-4049-A32E-E44F7466B12E}"/>
          </ac:picMkLst>
        </pc:picChg>
        <pc:picChg chg="add mod">
          <ac:chgData name="Ирина Христова" userId="a320cdaf0b197c8e" providerId="LiveId" clId="{323419F8-C587-4448-9497-6C521C891C54}" dt="2017-11-08T12:58:21.727" v="266" actId="1038"/>
          <ac:picMkLst>
            <pc:docMk/>
            <pc:sldMk cId="1286390677" sldId="289"/>
            <ac:picMk id="11" creationId="{0DACECB6-0B56-47F6-9ED6-904DDAD63816}"/>
          </ac:picMkLst>
        </pc:picChg>
        <pc:picChg chg="add del">
          <ac:chgData name="Ирина Христова" userId="a320cdaf0b197c8e" providerId="LiveId" clId="{323419F8-C587-4448-9497-6C521C891C54}" dt="2017-11-08T12:58:11.855" v="226" actId="478"/>
          <ac:picMkLst>
            <pc:docMk/>
            <pc:sldMk cId="1286390677" sldId="289"/>
            <ac:picMk id="19" creationId="{B1B39FCA-CBCF-4AB0-8B93-6F90CEAA1517}"/>
          </ac:picMkLst>
        </pc:picChg>
      </pc:sldChg>
      <pc:sldChg chg="addSp delSp modSp">
        <pc:chgData name="Ирина Христова" userId="a320cdaf0b197c8e" providerId="LiveId" clId="{323419F8-C587-4448-9497-6C521C891C54}" dt="2017-11-08T21:56:22.382" v="412"/>
        <pc:sldMkLst>
          <pc:docMk/>
          <pc:sldMk cId="1381820249" sldId="290"/>
        </pc:sldMkLst>
        <pc:spChg chg="mod">
          <ac:chgData name="Ирина Христова" userId="a320cdaf0b197c8e" providerId="LiveId" clId="{323419F8-C587-4448-9497-6C521C891C54}" dt="2017-11-08T21:56:10.471" v="411"/>
          <ac:spMkLst>
            <pc:docMk/>
            <pc:sldMk cId="1381820249" sldId="290"/>
            <ac:spMk id="7" creationId="{158B73E8-E41F-4145-825F-B24151F9A8A3}"/>
          </ac:spMkLst>
        </pc:spChg>
        <pc:spChg chg="mod">
          <ac:chgData name="Ирина Христова" userId="a320cdaf0b197c8e" providerId="LiveId" clId="{323419F8-C587-4448-9497-6C521C891C54}" dt="2017-11-08T21:56:22.382" v="412"/>
          <ac:spMkLst>
            <pc:docMk/>
            <pc:sldMk cId="1381820249" sldId="290"/>
            <ac:spMk id="9" creationId="{7689542B-62B5-4B18-BCA8-C0D7BC6AE8FE}"/>
          </ac:spMkLst>
        </pc:spChg>
        <pc:spChg chg="mod">
          <ac:chgData name="Ирина Христова" userId="a320cdaf0b197c8e" providerId="LiveId" clId="{323419F8-C587-4448-9497-6C521C891C54}" dt="2017-11-08T21:55:58.207" v="410"/>
          <ac:spMkLst>
            <pc:docMk/>
            <pc:sldMk cId="1381820249" sldId="290"/>
            <ac:spMk id="17" creationId="{A2621C26-8B92-452B-84DC-D636E00EE651}"/>
          </ac:spMkLst>
        </pc:spChg>
        <pc:spChg chg="mod">
          <ac:chgData name="Ирина Христова" userId="a320cdaf0b197c8e" providerId="LiveId" clId="{323419F8-C587-4448-9497-6C521C891C54}" dt="2017-11-08T21:55:25.859" v="409"/>
          <ac:spMkLst>
            <pc:docMk/>
            <pc:sldMk cId="1381820249" sldId="290"/>
            <ac:spMk id="19" creationId="{924974B4-5C63-4ED8-B678-4CAC0730A434}"/>
          </ac:spMkLst>
        </pc:spChg>
        <pc:graphicFrameChg chg="del">
          <ac:chgData name="Ирина Христова" userId="a320cdaf0b197c8e" providerId="LiveId" clId="{323419F8-C587-4448-9497-6C521C891C54}" dt="2017-11-08T12:45:58.323" v="64" actId="478"/>
          <ac:graphicFrameMkLst>
            <pc:docMk/>
            <pc:sldMk cId="1381820249" sldId="290"/>
            <ac:graphicFrameMk id="3" creationId="{47D2FD97-3308-47F7-B19C-497F1724922A}"/>
          </ac:graphicFrameMkLst>
        </pc:graphicFrameChg>
        <pc:graphicFrameChg chg="del">
          <ac:chgData name="Ирина Христова" userId="a320cdaf0b197c8e" providerId="LiveId" clId="{323419F8-C587-4448-9497-6C521C891C54}" dt="2017-11-08T12:46:15.568" v="68" actId="478"/>
          <ac:graphicFrameMkLst>
            <pc:docMk/>
            <pc:sldMk cId="1381820249" sldId="290"/>
            <ac:graphicFrameMk id="5" creationId="{123D1A35-4F25-4E15-8D47-C3AEC8573CF0}"/>
          </ac:graphicFrameMkLst>
        </pc:graphicFrameChg>
        <pc:picChg chg="add mod">
          <ac:chgData name="Ирина Христова" userId="a320cdaf0b197c8e" providerId="LiveId" clId="{323419F8-C587-4448-9497-6C521C891C54}" dt="2017-11-08T12:58:43.230" v="269" actId="14100"/>
          <ac:picMkLst>
            <pc:docMk/>
            <pc:sldMk cId="1381820249" sldId="290"/>
            <ac:picMk id="4" creationId="{B1BFE229-8412-4C69-88E2-23BC44C10A56}"/>
          </ac:picMkLst>
        </pc:picChg>
        <pc:picChg chg="add mod">
          <ac:chgData name="Ирина Христова" userId="a320cdaf0b197c8e" providerId="LiveId" clId="{323419F8-C587-4448-9497-6C521C891C54}" dt="2017-11-08T12:58:38.922" v="268" actId="14100"/>
          <ac:picMkLst>
            <pc:docMk/>
            <pc:sldMk cId="1381820249" sldId="290"/>
            <ac:picMk id="11" creationId="{0F707939-77EA-4D0C-90BE-A57CF0C84168}"/>
          </ac:picMkLst>
        </pc:picChg>
        <pc:picChg chg="add del">
          <ac:chgData name="Ирина Христова" userId="a320cdaf0b197c8e" providerId="LiveId" clId="{323419F8-C587-4448-9497-6C521C891C54}" dt="2017-11-08T12:58:45.119" v="270" actId="478"/>
          <ac:picMkLst>
            <pc:docMk/>
            <pc:sldMk cId="1381820249" sldId="290"/>
            <ac:picMk id="20" creationId="{ECFC75AE-F137-4A04-84A0-4CCAC47B8753}"/>
          </ac:picMkLst>
        </pc:picChg>
      </pc:sldChg>
      <pc:sldChg chg="addSp delSp modSp">
        <pc:chgData name="Ирина Христова" userId="a320cdaf0b197c8e" providerId="LiveId" clId="{323419F8-C587-4448-9497-6C521C891C54}" dt="2017-11-08T21:57:10.203" v="416"/>
        <pc:sldMkLst>
          <pc:docMk/>
          <pc:sldMk cId="149536345" sldId="291"/>
        </pc:sldMkLst>
        <pc:spChg chg="mod">
          <ac:chgData name="Ирина Христова" userId="a320cdaf0b197c8e" providerId="LiveId" clId="{323419F8-C587-4448-9497-6C521C891C54}" dt="2017-11-08T21:56:52.954" v="414"/>
          <ac:spMkLst>
            <pc:docMk/>
            <pc:sldMk cId="149536345" sldId="291"/>
            <ac:spMk id="17" creationId="{27341FF6-803F-44BE-9421-49ED170775B9}"/>
          </ac:spMkLst>
        </pc:spChg>
        <pc:spChg chg="mod">
          <ac:chgData name="Ирина Христова" userId="a320cdaf0b197c8e" providerId="LiveId" clId="{323419F8-C587-4448-9497-6C521C891C54}" dt="2017-11-08T21:56:41.199" v="413"/>
          <ac:spMkLst>
            <pc:docMk/>
            <pc:sldMk cId="149536345" sldId="291"/>
            <ac:spMk id="20" creationId="{77A487DA-BABF-4267-8433-C281963A28D6}"/>
          </ac:spMkLst>
        </pc:spChg>
        <pc:spChg chg="mod">
          <ac:chgData name="Ирина Христова" userId="a320cdaf0b197c8e" providerId="LiveId" clId="{323419F8-C587-4448-9497-6C521C891C54}" dt="2017-11-08T21:57:02.251" v="415"/>
          <ac:spMkLst>
            <pc:docMk/>
            <pc:sldMk cId="149536345" sldId="291"/>
            <ac:spMk id="21" creationId="{BCF52F7E-65A2-46D7-AA41-4B0248AF751E}"/>
          </ac:spMkLst>
        </pc:spChg>
        <pc:spChg chg="mod">
          <ac:chgData name="Ирина Христова" userId="a320cdaf0b197c8e" providerId="LiveId" clId="{323419F8-C587-4448-9497-6C521C891C54}" dt="2017-11-08T21:57:10.203" v="416"/>
          <ac:spMkLst>
            <pc:docMk/>
            <pc:sldMk cId="149536345" sldId="291"/>
            <ac:spMk id="22" creationId="{66DDA49A-9D3A-45EC-9415-B5A11EA9953A}"/>
          </ac:spMkLst>
        </pc:spChg>
        <pc:graphicFrameChg chg="del">
          <ac:chgData name="Ирина Христова" userId="a320cdaf0b197c8e" providerId="LiveId" clId="{323419F8-C587-4448-9497-6C521C891C54}" dt="2017-11-08T12:46:30.620" v="72" actId="478"/>
          <ac:graphicFrameMkLst>
            <pc:docMk/>
            <pc:sldMk cId="149536345" sldId="291"/>
            <ac:graphicFrameMk id="5" creationId="{4D4EE228-364F-4DE8-9869-5F296CDD0B21}"/>
          </ac:graphicFrameMkLst>
        </pc:graphicFrameChg>
        <pc:graphicFrameChg chg="del">
          <ac:chgData name="Ирина Христова" userId="a320cdaf0b197c8e" providerId="LiveId" clId="{323419F8-C587-4448-9497-6C521C891C54}" dt="2017-11-08T12:46:45.209" v="76" actId="478"/>
          <ac:graphicFrameMkLst>
            <pc:docMk/>
            <pc:sldMk cId="149536345" sldId="291"/>
            <ac:graphicFrameMk id="11" creationId="{8E6A802D-3C59-41CB-8F65-21C91D571714}"/>
          </ac:graphicFrameMkLst>
        </pc:graphicFrameChg>
        <pc:picChg chg="add mod">
          <ac:chgData name="Ирина Христова" userId="a320cdaf0b197c8e" providerId="LiveId" clId="{323419F8-C587-4448-9497-6C521C891C54}" dt="2017-11-08T12:58:55.916" v="272" actId="14100"/>
          <ac:picMkLst>
            <pc:docMk/>
            <pc:sldMk cId="149536345" sldId="291"/>
            <ac:picMk id="3" creationId="{D1B621C2-9793-4133-8D25-44011418F82F}"/>
          </ac:picMkLst>
        </pc:picChg>
        <pc:picChg chg="add mod">
          <ac:chgData name="Ирина Христова" userId="a320cdaf0b197c8e" providerId="LiveId" clId="{323419F8-C587-4448-9497-6C521C891C54}" dt="2017-11-08T12:59:02.494" v="273" actId="14100"/>
          <ac:picMkLst>
            <pc:docMk/>
            <pc:sldMk cId="149536345" sldId="291"/>
            <ac:picMk id="7" creationId="{17EB5139-9033-4DE4-B7CB-1133B0E6F0A6}"/>
          </ac:picMkLst>
        </pc:picChg>
        <pc:picChg chg="add del">
          <ac:chgData name="Ирина Христова" userId="a320cdaf0b197c8e" providerId="LiveId" clId="{323419F8-C587-4448-9497-6C521C891C54}" dt="2017-11-08T12:59:04.150" v="274" actId="478"/>
          <ac:picMkLst>
            <pc:docMk/>
            <pc:sldMk cId="149536345" sldId="291"/>
            <ac:picMk id="24" creationId="{D380C56D-B50D-430E-99C9-510718DEE33A}"/>
          </ac:picMkLst>
        </pc:picChg>
      </pc:sldChg>
      <pc:sldChg chg="addSp delSp modSp">
        <pc:chgData name="Ирина Христова" userId="a320cdaf0b197c8e" providerId="LiveId" clId="{323419F8-C587-4448-9497-6C521C891C54}" dt="2017-11-08T13:02:12.002" v="322" actId="1035"/>
        <pc:sldMkLst>
          <pc:docMk/>
          <pc:sldMk cId="1000970155" sldId="294"/>
        </pc:sldMkLst>
        <pc:graphicFrameChg chg="del">
          <ac:chgData name="Ирина Христова" userId="a320cdaf0b197c8e" providerId="LiveId" clId="{323419F8-C587-4448-9497-6C521C891C54}" dt="2017-11-08T12:51:13.735" v="148" actId="478"/>
          <ac:graphicFrameMkLst>
            <pc:docMk/>
            <pc:sldMk cId="1000970155" sldId="294"/>
            <ac:graphicFrameMk id="10" creationId="{B2E3562E-C567-4038-BB50-14943021B406}"/>
          </ac:graphicFrameMkLst>
        </pc:graphicFrameChg>
        <pc:picChg chg="add mod">
          <ac:chgData name="Ирина Христова" userId="a320cdaf0b197c8e" providerId="LiveId" clId="{323419F8-C587-4448-9497-6C521C891C54}" dt="2017-11-08T13:02:12.002" v="322" actId="1035"/>
          <ac:picMkLst>
            <pc:docMk/>
            <pc:sldMk cId="1000970155" sldId="294"/>
            <ac:picMk id="4" creationId="{8D5D621C-E904-4B93-875D-604638988074}"/>
          </ac:picMkLst>
        </pc:picChg>
        <pc:picChg chg="add del">
          <ac:chgData name="Ирина Христова" userId="a320cdaf0b197c8e" providerId="LiveId" clId="{323419F8-C587-4448-9497-6C521C891C54}" dt="2017-11-08T13:02:07.983" v="307" actId="478"/>
          <ac:picMkLst>
            <pc:docMk/>
            <pc:sldMk cId="1000970155" sldId="294"/>
            <ac:picMk id="6" creationId="{542E051A-4922-4CB5-B8B0-7AB30704810C}"/>
          </ac:picMkLst>
        </pc:picChg>
      </pc:sldChg>
      <pc:sldChg chg="addSp delSp modSp">
        <pc:chgData name="Ирина Христова" userId="a320cdaf0b197c8e" providerId="LiveId" clId="{323419F8-C587-4448-9497-6C521C891C54}" dt="2017-11-08T13:02:23.134" v="325" actId="478"/>
        <pc:sldMkLst>
          <pc:docMk/>
          <pc:sldMk cId="1121202258" sldId="298"/>
        </pc:sldMkLst>
        <pc:graphicFrameChg chg="del">
          <ac:chgData name="Ирина Христова" userId="a320cdaf0b197c8e" providerId="LiveId" clId="{323419F8-C587-4448-9497-6C521C891C54}" dt="2017-11-08T12:50:54.388" v="144" actId="478"/>
          <ac:graphicFrameMkLst>
            <pc:docMk/>
            <pc:sldMk cId="1121202258" sldId="298"/>
            <ac:graphicFrameMk id="10" creationId="{C72D0A0E-BF88-47BA-87B3-7252A086B7EE}"/>
          </ac:graphicFrameMkLst>
        </pc:graphicFrameChg>
        <pc:picChg chg="add mod">
          <ac:chgData name="Ирина Христова" userId="a320cdaf0b197c8e" providerId="LiveId" clId="{323419F8-C587-4448-9497-6C521C891C54}" dt="2017-11-08T13:02:21.416" v="324" actId="14100"/>
          <ac:picMkLst>
            <pc:docMk/>
            <pc:sldMk cId="1121202258" sldId="298"/>
            <ac:picMk id="3" creationId="{5138C41F-AD99-47F2-AA99-E78D37D3294D}"/>
          </ac:picMkLst>
        </pc:picChg>
        <pc:picChg chg="add del">
          <ac:chgData name="Ирина Христова" userId="a320cdaf0b197c8e" providerId="LiveId" clId="{323419F8-C587-4448-9497-6C521C891C54}" dt="2017-11-08T13:02:23.134" v="325" actId="478"/>
          <ac:picMkLst>
            <pc:docMk/>
            <pc:sldMk cId="1121202258" sldId="298"/>
            <ac:picMk id="6" creationId="{23E469EE-0CDC-48CA-9AF5-8EC133DDCE97}"/>
          </ac:picMkLst>
        </pc:picChg>
      </pc:sldChg>
      <pc:sldChg chg="addSp delSp modSp">
        <pc:chgData name="Ирина Христова" userId="a320cdaf0b197c8e" providerId="LiveId" clId="{323419F8-C587-4448-9497-6C521C891C54}" dt="2017-11-08T21:51:34.290" v="400"/>
        <pc:sldMkLst>
          <pc:docMk/>
          <pc:sldMk cId="2897065287" sldId="303"/>
        </pc:sldMkLst>
        <pc:spChg chg="mod">
          <ac:chgData name="Ирина Христова" userId="a320cdaf0b197c8e" providerId="LiveId" clId="{323419F8-C587-4448-9497-6C521C891C54}" dt="2017-11-08T21:51:03.253" v="397"/>
          <ac:spMkLst>
            <pc:docMk/>
            <pc:sldMk cId="2897065287" sldId="303"/>
            <ac:spMk id="7" creationId="{158B73E8-E41F-4145-825F-B24151F9A8A3}"/>
          </ac:spMkLst>
        </pc:spChg>
        <pc:spChg chg="mod">
          <ac:chgData name="Ирина Христова" userId="a320cdaf0b197c8e" providerId="LiveId" clId="{323419F8-C587-4448-9497-6C521C891C54}" dt="2017-11-08T21:51:34.290" v="400"/>
          <ac:spMkLst>
            <pc:docMk/>
            <pc:sldMk cId="2897065287" sldId="303"/>
            <ac:spMk id="14" creationId="{1D1313A3-0991-4E90-BDE4-BC15A7F62B38}"/>
          </ac:spMkLst>
        </pc:spChg>
        <pc:spChg chg="mod">
          <ac:chgData name="Ирина Христова" userId="a320cdaf0b197c8e" providerId="LiveId" clId="{323419F8-C587-4448-9497-6C521C891C54}" dt="2017-11-08T21:51:13.554" v="398"/>
          <ac:spMkLst>
            <pc:docMk/>
            <pc:sldMk cId="2897065287" sldId="303"/>
            <ac:spMk id="16" creationId="{E28DFBE0-33A0-4FD4-A259-EF0ACE756216}"/>
          </ac:spMkLst>
        </pc:spChg>
        <pc:spChg chg="mod">
          <ac:chgData name="Ирина Христова" userId="a320cdaf0b197c8e" providerId="LiveId" clId="{323419F8-C587-4448-9497-6C521C891C54}" dt="2017-11-08T21:51:21.133" v="399"/>
          <ac:spMkLst>
            <pc:docMk/>
            <pc:sldMk cId="2897065287" sldId="303"/>
            <ac:spMk id="17" creationId="{AB17E858-AB2C-49BB-AD67-10D22C8EB08E}"/>
          </ac:spMkLst>
        </pc:spChg>
        <pc:graphicFrameChg chg="del">
          <ac:chgData name="Ирина Христова" userId="a320cdaf0b197c8e" providerId="LiveId" clId="{323419F8-C587-4448-9497-6C521C891C54}" dt="2017-11-08T12:42:45.483" v="34" actId="478"/>
          <ac:graphicFrameMkLst>
            <pc:docMk/>
            <pc:sldMk cId="2897065287" sldId="303"/>
            <ac:graphicFrameMk id="3" creationId="{34D568FA-7652-462C-A6B8-939E588C0560}"/>
          </ac:graphicFrameMkLst>
        </pc:graphicFrameChg>
        <pc:graphicFrameChg chg="add del">
          <ac:chgData name="Ирина Христова" userId="a320cdaf0b197c8e" providerId="LiveId" clId="{323419F8-C587-4448-9497-6C521C891C54}" dt="2017-11-08T12:43:31.329" v="41" actId="478"/>
          <ac:graphicFrameMkLst>
            <pc:docMk/>
            <pc:sldMk cId="2897065287" sldId="303"/>
            <ac:graphicFrameMk id="5" creationId="{B0BA9CE1-69BB-4683-8D98-C3B6C9499C1E}"/>
          </ac:graphicFrameMkLst>
        </pc:graphicFrameChg>
        <pc:picChg chg="add mod">
          <ac:chgData name="Ирина Христова" userId="a320cdaf0b197c8e" providerId="LiveId" clId="{323419F8-C587-4448-9497-6C521C891C54}" dt="2017-11-08T13:07:13.758" v="386"/>
          <ac:picMkLst>
            <pc:docMk/>
            <pc:sldMk cId="2897065287" sldId="303"/>
            <ac:picMk id="4" creationId="{F26674E8-69D0-4633-AF88-9E1C544D22C0}"/>
          </ac:picMkLst>
        </pc:picChg>
        <pc:picChg chg="add mod">
          <ac:chgData name="Ирина Христова" userId="a320cdaf0b197c8e" providerId="LiveId" clId="{323419F8-C587-4448-9497-6C521C891C54}" dt="2017-11-08T13:07:25.539" v="387"/>
          <ac:picMkLst>
            <pc:docMk/>
            <pc:sldMk cId="2897065287" sldId="303"/>
            <ac:picMk id="10" creationId="{58F00645-9D74-42EE-B8EC-F0BF90B5204E}"/>
          </ac:picMkLst>
        </pc:picChg>
        <pc:picChg chg="add del mod">
          <ac:chgData name="Ирина Христова" userId="a320cdaf0b197c8e" providerId="LiveId" clId="{323419F8-C587-4448-9497-6C521C891C54}" dt="2017-11-08T12:57:18.478" v="187" actId="478"/>
          <ac:picMkLst>
            <pc:docMk/>
            <pc:sldMk cId="2897065287" sldId="303"/>
            <ac:picMk id="19" creationId="{B912FDED-482C-4AE4-AAC8-56ED3A549BE8}"/>
          </ac:picMkLst>
        </pc:picChg>
      </pc:sldChg>
      <pc:sldChg chg="addSp delSp modSp">
        <pc:chgData name="Ирина Христова" userId="a320cdaf0b197c8e" providerId="LiveId" clId="{323419F8-C587-4448-9497-6C521C891C54}" dt="2017-11-08T21:53:21.876" v="404"/>
        <pc:sldMkLst>
          <pc:docMk/>
          <pc:sldMk cId="923923382" sldId="304"/>
        </pc:sldMkLst>
        <pc:spChg chg="mod">
          <ac:chgData name="Ирина Христова" userId="a320cdaf0b197c8e" providerId="LiveId" clId="{323419F8-C587-4448-9497-6C521C891C54}" dt="2017-11-08T21:52:27.027" v="401"/>
          <ac:spMkLst>
            <pc:docMk/>
            <pc:sldMk cId="923923382" sldId="304"/>
            <ac:spMk id="7" creationId="{158B73E8-E41F-4145-825F-B24151F9A8A3}"/>
          </ac:spMkLst>
        </pc:spChg>
        <pc:spChg chg="mod">
          <ac:chgData name="Ирина Христова" userId="a320cdaf0b197c8e" providerId="LiveId" clId="{323419F8-C587-4448-9497-6C521C891C54}" dt="2017-11-08T21:52:45.767" v="402"/>
          <ac:spMkLst>
            <pc:docMk/>
            <pc:sldMk cId="923923382" sldId="304"/>
            <ac:spMk id="16" creationId="{E28DFBE0-33A0-4FD4-A259-EF0ACE756216}"/>
          </ac:spMkLst>
        </pc:spChg>
        <pc:spChg chg="mod">
          <ac:chgData name="Ирина Христова" userId="a320cdaf0b197c8e" providerId="LiveId" clId="{323419F8-C587-4448-9497-6C521C891C54}" dt="2017-11-08T21:53:06.162" v="403"/>
          <ac:spMkLst>
            <pc:docMk/>
            <pc:sldMk cId="923923382" sldId="304"/>
            <ac:spMk id="17" creationId="{AB17E858-AB2C-49BB-AD67-10D22C8EB08E}"/>
          </ac:spMkLst>
        </pc:spChg>
        <pc:spChg chg="mod">
          <ac:chgData name="Ирина Христова" userId="a320cdaf0b197c8e" providerId="LiveId" clId="{323419F8-C587-4448-9497-6C521C891C54}" dt="2017-11-08T21:53:21.876" v="404"/>
          <ac:spMkLst>
            <pc:docMk/>
            <pc:sldMk cId="923923382" sldId="304"/>
            <ac:spMk id="18" creationId="{0BBE6978-B64A-4AFF-AEE9-6C136276B868}"/>
          </ac:spMkLst>
        </pc:spChg>
        <pc:graphicFrameChg chg="del">
          <ac:chgData name="Ирина Христова" userId="a320cdaf0b197c8e" providerId="LiveId" clId="{323419F8-C587-4448-9497-6C521C891C54}" dt="2017-11-08T12:43:46.251" v="44" actId="478"/>
          <ac:graphicFrameMkLst>
            <pc:docMk/>
            <pc:sldMk cId="923923382" sldId="304"/>
            <ac:graphicFrameMk id="3" creationId="{FB10CF3A-C5D8-43FB-B99E-57EA279EEA8C}"/>
          </ac:graphicFrameMkLst>
        </pc:graphicFrameChg>
        <pc:graphicFrameChg chg="del">
          <ac:chgData name="Ирина Христова" userId="a320cdaf0b197c8e" providerId="LiveId" clId="{323419F8-C587-4448-9497-6C521C891C54}" dt="2017-11-08T12:43:55.401" v="45" actId="478"/>
          <ac:graphicFrameMkLst>
            <pc:docMk/>
            <pc:sldMk cId="923923382" sldId="304"/>
            <ac:graphicFrameMk id="5" creationId="{9D28305C-A81F-4FF0-AD07-A5B7F2D83C5B}"/>
          </ac:graphicFrameMkLst>
        </pc:graphicFrameChg>
        <pc:picChg chg="add mod">
          <ac:chgData name="Ирина Христова" userId="a320cdaf0b197c8e" providerId="LiveId" clId="{323419F8-C587-4448-9497-6C521C891C54}" dt="2017-11-08T12:57:48.781" v="222" actId="1037"/>
          <ac:picMkLst>
            <pc:docMk/>
            <pc:sldMk cId="923923382" sldId="304"/>
            <ac:picMk id="4" creationId="{266A4922-B741-48D6-B3C2-2846285ED878}"/>
          </ac:picMkLst>
        </pc:picChg>
        <pc:picChg chg="add mod">
          <ac:chgData name="Ирина Христова" userId="a320cdaf0b197c8e" providerId="LiveId" clId="{323419F8-C587-4448-9497-6C521C891C54}" dt="2017-11-08T12:57:40.748" v="198" actId="14100"/>
          <ac:picMkLst>
            <pc:docMk/>
            <pc:sldMk cId="923923382" sldId="304"/>
            <ac:picMk id="10" creationId="{10628E30-7AE4-45FD-AD77-AB97A942E531}"/>
          </ac:picMkLst>
        </pc:picChg>
        <pc:picChg chg="add del">
          <ac:chgData name="Ирина Христова" userId="a320cdaf0b197c8e" providerId="LiveId" clId="{323419F8-C587-4448-9497-6C521C891C54}" dt="2017-11-08T12:57:43.594" v="199" actId="478"/>
          <ac:picMkLst>
            <pc:docMk/>
            <pc:sldMk cId="923923382" sldId="304"/>
            <ac:picMk id="19" creationId="{EC445ADF-7AF6-4636-833B-6CF53B0C578C}"/>
          </ac:picMkLst>
        </pc:picChg>
      </pc:sldChg>
      <pc:sldChg chg="addSp delSp modSp">
        <pc:chgData name="Ирина Христова" userId="a320cdaf0b197c8e" providerId="LiveId" clId="{323419F8-C587-4448-9497-6C521C891C54}" dt="2017-11-08T21:58:02.806" v="420"/>
        <pc:sldMkLst>
          <pc:docMk/>
          <pc:sldMk cId="2162485312" sldId="305"/>
        </pc:sldMkLst>
        <pc:spChg chg="mod">
          <ac:chgData name="Ирина Христова" userId="a320cdaf0b197c8e" providerId="LiveId" clId="{323419F8-C587-4448-9497-6C521C891C54}" dt="2017-11-08T21:57:40.933" v="418"/>
          <ac:spMkLst>
            <pc:docMk/>
            <pc:sldMk cId="2162485312" sldId="305"/>
            <ac:spMk id="17" creationId="{27341FF6-803F-44BE-9421-49ED170775B9}"/>
          </ac:spMkLst>
        </pc:spChg>
        <pc:spChg chg="mod">
          <ac:chgData name="Ирина Христова" userId="a320cdaf0b197c8e" providerId="LiveId" clId="{323419F8-C587-4448-9497-6C521C891C54}" dt="2017-11-08T21:57:52.961" v="419"/>
          <ac:spMkLst>
            <pc:docMk/>
            <pc:sldMk cId="2162485312" sldId="305"/>
            <ac:spMk id="21" creationId="{BCF52F7E-65A2-46D7-AA41-4B0248AF751E}"/>
          </ac:spMkLst>
        </pc:spChg>
        <pc:spChg chg="mod">
          <ac:chgData name="Ирина Христова" userId="a320cdaf0b197c8e" providerId="LiveId" clId="{323419F8-C587-4448-9497-6C521C891C54}" dt="2017-11-08T21:57:28.426" v="417"/>
          <ac:spMkLst>
            <pc:docMk/>
            <pc:sldMk cId="2162485312" sldId="305"/>
            <ac:spMk id="22" creationId="{66DDA49A-9D3A-45EC-9415-B5A11EA9953A}"/>
          </ac:spMkLst>
        </pc:spChg>
        <pc:spChg chg="mod">
          <ac:chgData name="Ирина Христова" userId="a320cdaf0b197c8e" providerId="LiveId" clId="{323419F8-C587-4448-9497-6C521C891C54}" dt="2017-11-08T21:58:02.806" v="420"/>
          <ac:spMkLst>
            <pc:docMk/>
            <pc:sldMk cId="2162485312" sldId="305"/>
            <ac:spMk id="23" creationId="{8A801D71-54FD-4B81-812B-027AC84E852C}"/>
          </ac:spMkLst>
        </pc:spChg>
        <pc:graphicFrameChg chg="del">
          <ac:chgData name="Ирина Христова" userId="a320cdaf0b197c8e" providerId="LiveId" clId="{323419F8-C587-4448-9497-6C521C891C54}" dt="2017-11-08T12:46:59.639" v="80" actId="478"/>
          <ac:graphicFrameMkLst>
            <pc:docMk/>
            <pc:sldMk cId="2162485312" sldId="305"/>
            <ac:graphicFrameMk id="3" creationId="{1A33119D-2CC8-401B-BEC3-F557B8BB4B97}"/>
          </ac:graphicFrameMkLst>
        </pc:graphicFrameChg>
        <pc:graphicFrameChg chg="del">
          <ac:chgData name="Ирина Христова" userId="a320cdaf0b197c8e" providerId="LiveId" clId="{323419F8-C587-4448-9497-6C521C891C54}" dt="2017-11-08T12:47:12.072" v="84" actId="478"/>
          <ac:graphicFrameMkLst>
            <pc:docMk/>
            <pc:sldMk cId="2162485312" sldId="305"/>
            <ac:graphicFrameMk id="5" creationId="{5A5197A6-A12E-4572-900A-772EBAA78B85}"/>
          </ac:graphicFrameMkLst>
        </pc:graphicFrameChg>
        <pc:picChg chg="add mod">
          <ac:chgData name="Ирина Христова" userId="a320cdaf0b197c8e" providerId="LiveId" clId="{323419F8-C587-4448-9497-6C521C891C54}" dt="2017-11-08T12:59:16.760" v="277" actId="14100"/>
          <ac:picMkLst>
            <pc:docMk/>
            <pc:sldMk cId="2162485312" sldId="305"/>
            <ac:picMk id="4" creationId="{511AC49B-1E99-4183-B740-41FBBB9AA404}"/>
          </ac:picMkLst>
        </pc:picChg>
        <pc:picChg chg="add mod">
          <ac:chgData name="Ирина Христова" userId="a320cdaf0b197c8e" providerId="LiveId" clId="{323419F8-C587-4448-9497-6C521C891C54}" dt="2017-11-08T12:59:14.023" v="276" actId="14100"/>
          <ac:picMkLst>
            <pc:docMk/>
            <pc:sldMk cId="2162485312" sldId="305"/>
            <ac:picMk id="8" creationId="{4969FA9D-A653-4F16-8128-3F507B58AEA5}"/>
          </ac:picMkLst>
        </pc:picChg>
        <pc:picChg chg="add del">
          <ac:chgData name="Ирина Христова" userId="a320cdaf0b197c8e" providerId="LiveId" clId="{323419F8-C587-4448-9497-6C521C891C54}" dt="2017-11-08T12:59:18.354" v="278" actId="478"/>
          <ac:picMkLst>
            <pc:docMk/>
            <pc:sldMk cId="2162485312" sldId="305"/>
            <ac:picMk id="24" creationId="{9D589B6C-D891-47AF-9B15-0FFC585176F5}"/>
          </ac:picMkLst>
        </pc:picChg>
      </pc:sldChg>
      <pc:sldChg chg="addSp delSp modSp">
        <pc:chgData name="Ирина Христова" userId="a320cdaf0b197c8e" providerId="LiveId" clId="{323419F8-C587-4448-9497-6C521C891C54}" dt="2017-11-08T21:59:19.575" v="424"/>
        <pc:sldMkLst>
          <pc:docMk/>
          <pc:sldMk cId="2222241447" sldId="306"/>
        </pc:sldMkLst>
        <pc:spChg chg="mod">
          <ac:chgData name="Ирина Христова" userId="a320cdaf0b197c8e" providerId="LiveId" clId="{323419F8-C587-4448-9497-6C521C891C54}" dt="2017-11-08T21:58:51.049" v="422"/>
          <ac:spMkLst>
            <pc:docMk/>
            <pc:sldMk cId="2222241447" sldId="306"/>
            <ac:spMk id="7" creationId="{158B73E8-E41F-4145-825F-B24151F9A8A3}"/>
          </ac:spMkLst>
        </pc:spChg>
        <pc:spChg chg="mod">
          <ac:chgData name="Ирина Христова" userId="a320cdaf0b197c8e" providerId="LiveId" clId="{323419F8-C587-4448-9497-6C521C891C54}" dt="2017-11-08T21:59:04.008" v="423"/>
          <ac:spMkLst>
            <pc:docMk/>
            <pc:sldMk cId="2222241447" sldId="306"/>
            <ac:spMk id="9" creationId="{7689542B-62B5-4B18-BCA8-C0D7BC6AE8FE}"/>
          </ac:spMkLst>
        </pc:spChg>
        <pc:spChg chg="mod">
          <ac:chgData name="Ирина Христова" userId="a320cdaf0b197c8e" providerId="LiveId" clId="{323419F8-C587-4448-9497-6C521C891C54}" dt="2017-11-08T21:59:19.575" v="424"/>
          <ac:spMkLst>
            <pc:docMk/>
            <pc:sldMk cId="2222241447" sldId="306"/>
            <ac:spMk id="17" creationId="{A2621C26-8B92-452B-84DC-D636E00EE651}"/>
          </ac:spMkLst>
        </pc:spChg>
        <pc:spChg chg="mod">
          <ac:chgData name="Ирина Христова" userId="a320cdaf0b197c8e" providerId="LiveId" clId="{323419F8-C587-4448-9497-6C521C891C54}" dt="2017-11-08T21:58:37.868" v="421"/>
          <ac:spMkLst>
            <pc:docMk/>
            <pc:sldMk cId="2222241447" sldId="306"/>
            <ac:spMk id="19" creationId="{924974B4-5C63-4ED8-B678-4CAC0730A434}"/>
          </ac:spMkLst>
        </pc:spChg>
        <pc:graphicFrameChg chg="del">
          <ac:chgData name="Ирина Христова" userId="a320cdaf0b197c8e" providerId="LiveId" clId="{323419F8-C587-4448-9497-6C521C891C54}" dt="2017-11-08T12:47:32.910" v="88" actId="478"/>
          <ac:graphicFrameMkLst>
            <pc:docMk/>
            <pc:sldMk cId="2222241447" sldId="306"/>
            <ac:graphicFrameMk id="3" creationId="{A991CA4A-8C25-4105-915D-75FA18982840}"/>
          </ac:graphicFrameMkLst>
        </pc:graphicFrameChg>
        <pc:graphicFrameChg chg="del mod">
          <ac:chgData name="Ирина Христова" userId="a320cdaf0b197c8e" providerId="LiveId" clId="{323419F8-C587-4448-9497-6C521C891C54}" dt="2017-11-08T12:47:42.835" v="93" actId="478"/>
          <ac:graphicFrameMkLst>
            <pc:docMk/>
            <pc:sldMk cId="2222241447" sldId="306"/>
            <ac:graphicFrameMk id="5" creationId="{F8243BFB-CC9B-46E1-AF22-8F6A203DAA8E}"/>
          </ac:graphicFrameMkLst>
        </pc:graphicFrameChg>
        <pc:picChg chg="add mod">
          <ac:chgData name="Ирина Христова" userId="a320cdaf0b197c8e" providerId="LiveId" clId="{323419F8-C587-4448-9497-6C521C891C54}" dt="2017-11-08T13:00:20.248" v="280" actId="14100"/>
          <ac:picMkLst>
            <pc:docMk/>
            <pc:sldMk cId="2222241447" sldId="306"/>
            <ac:picMk id="4" creationId="{0106AB47-34D2-4ADB-876C-9447E57E563F}"/>
          </ac:picMkLst>
        </pc:picChg>
        <pc:picChg chg="add mod">
          <ac:chgData name="Ирина Христова" userId="a320cdaf0b197c8e" providerId="LiveId" clId="{323419F8-C587-4448-9497-6C521C891C54}" dt="2017-11-08T13:00:26.604" v="282" actId="14100"/>
          <ac:picMkLst>
            <pc:docMk/>
            <pc:sldMk cId="2222241447" sldId="306"/>
            <ac:picMk id="11" creationId="{B1B1B3D7-E11C-4307-9C50-79A8C4B092A0}"/>
          </ac:picMkLst>
        </pc:picChg>
        <pc:picChg chg="add del">
          <ac:chgData name="Ирина Христова" userId="a320cdaf0b197c8e" providerId="LiveId" clId="{323419F8-C587-4448-9497-6C521C891C54}" dt="2017-11-08T13:00:23.196" v="281" actId="478"/>
          <ac:picMkLst>
            <pc:docMk/>
            <pc:sldMk cId="2222241447" sldId="306"/>
            <ac:picMk id="20" creationId="{AC52D638-98E1-4588-A307-14A82575D232}"/>
          </ac:picMkLst>
        </pc:picChg>
      </pc:sldChg>
      <pc:sldChg chg="addSp delSp modSp">
        <pc:chgData name="Ирина Христова" userId="a320cdaf0b197c8e" providerId="LiveId" clId="{323419F8-C587-4448-9497-6C521C891C54}" dt="2017-11-08T22:00:15.374" v="428"/>
        <pc:sldMkLst>
          <pc:docMk/>
          <pc:sldMk cId="3513622063" sldId="307"/>
        </pc:sldMkLst>
        <pc:spChg chg="mod">
          <ac:chgData name="Ирина Христова" userId="a320cdaf0b197c8e" providerId="LiveId" clId="{323419F8-C587-4448-9497-6C521C891C54}" dt="2017-11-08T21:59:34.416" v="425"/>
          <ac:spMkLst>
            <pc:docMk/>
            <pc:sldMk cId="3513622063" sldId="307"/>
            <ac:spMk id="17" creationId="{27341FF6-803F-44BE-9421-49ED170775B9}"/>
          </ac:spMkLst>
        </pc:spChg>
        <pc:spChg chg="mod">
          <ac:chgData name="Ирина Христова" userId="a320cdaf0b197c8e" providerId="LiveId" clId="{323419F8-C587-4448-9497-6C521C891C54}" dt="2017-11-08T22:00:15.374" v="428"/>
          <ac:spMkLst>
            <pc:docMk/>
            <pc:sldMk cId="3513622063" sldId="307"/>
            <ac:spMk id="20" creationId="{77A487DA-BABF-4267-8433-C281963A28D6}"/>
          </ac:spMkLst>
        </pc:spChg>
        <pc:spChg chg="mod">
          <ac:chgData name="Ирина Христова" userId="a320cdaf0b197c8e" providerId="LiveId" clId="{323419F8-C587-4448-9497-6C521C891C54}" dt="2017-11-08T21:59:46.980" v="426"/>
          <ac:spMkLst>
            <pc:docMk/>
            <pc:sldMk cId="3513622063" sldId="307"/>
            <ac:spMk id="21" creationId="{BCF52F7E-65A2-46D7-AA41-4B0248AF751E}"/>
          </ac:spMkLst>
        </pc:spChg>
        <pc:spChg chg="mod">
          <ac:chgData name="Ирина Христова" userId="a320cdaf0b197c8e" providerId="LiveId" clId="{323419F8-C587-4448-9497-6C521C891C54}" dt="2017-11-08T21:59:56.075" v="427"/>
          <ac:spMkLst>
            <pc:docMk/>
            <pc:sldMk cId="3513622063" sldId="307"/>
            <ac:spMk id="22" creationId="{66DDA49A-9D3A-45EC-9415-B5A11EA9953A}"/>
          </ac:spMkLst>
        </pc:spChg>
        <pc:graphicFrameChg chg="del">
          <ac:chgData name="Ирина Христова" userId="a320cdaf0b197c8e" providerId="LiveId" clId="{323419F8-C587-4448-9497-6C521C891C54}" dt="2017-11-08T12:47:55.042" v="97" actId="478"/>
          <ac:graphicFrameMkLst>
            <pc:docMk/>
            <pc:sldMk cId="3513622063" sldId="307"/>
            <ac:graphicFrameMk id="3" creationId="{9031FE37-CFD7-4B02-A0A2-BF7F587D4A5F}"/>
          </ac:graphicFrameMkLst>
        </pc:graphicFrameChg>
        <pc:graphicFrameChg chg="del">
          <ac:chgData name="Ирина Христова" userId="a320cdaf0b197c8e" providerId="LiveId" clId="{323419F8-C587-4448-9497-6C521C891C54}" dt="2017-11-08T12:48:14.213" v="101" actId="478"/>
          <ac:graphicFrameMkLst>
            <pc:docMk/>
            <pc:sldMk cId="3513622063" sldId="307"/>
            <ac:graphicFrameMk id="5" creationId="{2A6C1C7B-5EC7-489D-9B80-6B701E5E2F0A}"/>
          </ac:graphicFrameMkLst>
        </pc:graphicFrameChg>
        <pc:picChg chg="add mod">
          <ac:chgData name="Ирина Христова" userId="a320cdaf0b197c8e" providerId="LiveId" clId="{323419F8-C587-4448-9497-6C521C891C54}" dt="2017-11-08T13:00:40.416" v="285" actId="14100"/>
          <ac:picMkLst>
            <pc:docMk/>
            <pc:sldMk cId="3513622063" sldId="307"/>
            <ac:picMk id="4" creationId="{B4C9096F-9154-493A-B5F4-FE3656D9ED89}"/>
          </ac:picMkLst>
        </pc:picChg>
        <pc:picChg chg="add mod">
          <ac:chgData name="Ирина Христова" userId="a320cdaf0b197c8e" providerId="LiveId" clId="{323419F8-C587-4448-9497-6C521C891C54}" dt="2017-11-08T13:00:36.162" v="284" actId="14100"/>
          <ac:picMkLst>
            <pc:docMk/>
            <pc:sldMk cId="3513622063" sldId="307"/>
            <ac:picMk id="8" creationId="{53FF17D7-A347-4E56-A84A-CE2D3BBFF2FE}"/>
          </ac:picMkLst>
        </pc:picChg>
        <pc:picChg chg="add del">
          <ac:chgData name="Ирина Христова" userId="a320cdaf0b197c8e" providerId="LiveId" clId="{323419F8-C587-4448-9497-6C521C891C54}" dt="2017-11-08T13:00:41.821" v="286" actId="478"/>
          <ac:picMkLst>
            <pc:docMk/>
            <pc:sldMk cId="3513622063" sldId="307"/>
            <ac:picMk id="24" creationId="{E5322462-187C-47E7-9020-8D603F4B3258}"/>
          </ac:picMkLst>
        </pc:picChg>
      </pc:sldChg>
      <pc:sldChg chg="addSp delSp modSp">
        <pc:chgData name="Ирина Христова" userId="a320cdaf0b197c8e" providerId="LiveId" clId="{323419F8-C587-4448-9497-6C521C891C54}" dt="2017-11-08T22:00:59.739" v="432"/>
        <pc:sldMkLst>
          <pc:docMk/>
          <pc:sldMk cId="2818083317" sldId="308"/>
        </pc:sldMkLst>
        <pc:spChg chg="mod">
          <ac:chgData name="Ирина Христова" userId="a320cdaf0b197c8e" providerId="LiveId" clId="{323419F8-C587-4448-9497-6C521C891C54}" dt="2017-11-08T22:00:29.647" v="429"/>
          <ac:spMkLst>
            <pc:docMk/>
            <pc:sldMk cId="2818083317" sldId="308"/>
            <ac:spMk id="17" creationId="{27341FF6-803F-44BE-9421-49ED170775B9}"/>
          </ac:spMkLst>
        </pc:spChg>
        <pc:spChg chg="mod">
          <ac:chgData name="Ирина Христова" userId="a320cdaf0b197c8e" providerId="LiveId" clId="{323419F8-C587-4448-9497-6C521C891C54}" dt="2017-11-08T22:00:59.739" v="432"/>
          <ac:spMkLst>
            <pc:docMk/>
            <pc:sldMk cId="2818083317" sldId="308"/>
            <ac:spMk id="20" creationId="{77A487DA-BABF-4267-8433-C281963A28D6}"/>
          </ac:spMkLst>
        </pc:spChg>
        <pc:spChg chg="mod">
          <ac:chgData name="Ирина Христова" userId="a320cdaf0b197c8e" providerId="LiveId" clId="{323419F8-C587-4448-9497-6C521C891C54}" dt="2017-11-08T22:00:40.406" v="430"/>
          <ac:spMkLst>
            <pc:docMk/>
            <pc:sldMk cId="2818083317" sldId="308"/>
            <ac:spMk id="21" creationId="{BCF52F7E-65A2-46D7-AA41-4B0248AF751E}"/>
          </ac:spMkLst>
        </pc:spChg>
        <pc:spChg chg="mod">
          <ac:chgData name="Ирина Христова" userId="a320cdaf0b197c8e" providerId="LiveId" clId="{323419F8-C587-4448-9497-6C521C891C54}" dt="2017-11-08T22:00:47.828" v="431"/>
          <ac:spMkLst>
            <pc:docMk/>
            <pc:sldMk cId="2818083317" sldId="308"/>
            <ac:spMk id="22" creationId="{66DDA49A-9D3A-45EC-9415-B5A11EA9953A}"/>
          </ac:spMkLst>
        </pc:spChg>
        <pc:graphicFrameChg chg="del">
          <ac:chgData name="Ирина Христова" userId="a320cdaf0b197c8e" providerId="LiveId" clId="{323419F8-C587-4448-9497-6C521C891C54}" dt="2017-11-08T12:48:33.548" v="105" actId="478"/>
          <ac:graphicFrameMkLst>
            <pc:docMk/>
            <pc:sldMk cId="2818083317" sldId="308"/>
            <ac:graphicFrameMk id="3" creationId="{37544AF4-BACB-4CCA-A3C3-8745D07830C5}"/>
          </ac:graphicFrameMkLst>
        </pc:graphicFrameChg>
        <pc:graphicFrameChg chg="del">
          <ac:chgData name="Ирина Христова" userId="a320cdaf0b197c8e" providerId="LiveId" clId="{323419F8-C587-4448-9497-6C521C891C54}" dt="2017-11-08T12:48:45.745" v="109" actId="478"/>
          <ac:graphicFrameMkLst>
            <pc:docMk/>
            <pc:sldMk cId="2818083317" sldId="308"/>
            <ac:graphicFrameMk id="5" creationId="{2CCEDF85-B92A-466A-9BEE-E674B854BD02}"/>
          </ac:graphicFrameMkLst>
        </pc:graphicFrameChg>
        <pc:picChg chg="add mod">
          <ac:chgData name="Ирина Христова" userId="a320cdaf0b197c8e" providerId="LiveId" clId="{323419F8-C587-4448-9497-6C521C891C54}" dt="2017-11-08T13:00:59.538" v="289" actId="14100"/>
          <ac:picMkLst>
            <pc:docMk/>
            <pc:sldMk cId="2818083317" sldId="308"/>
            <ac:picMk id="4" creationId="{60C917CA-8F2C-4805-B231-3C0823B25F63}"/>
          </ac:picMkLst>
        </pc:picChg>
        <pc:picChg chg="add mod">
          <ac:chgData name="Ирина Христова" userId="a320cdaf0b197c8e" providerId="LiveId" clId="{323419F8-C587-4448-9497-6C521C891C54}" dt="2017-11-08T13:00:54.949" v="288" actId="14100"/>
          <ac:picMkLst>
            <pc:docMk/>
            <pc:sldMk cId="2818083317" sldId="308"/>
            <ac:picMk id="8" creationId="{17609DBE-56FA-4E2A-B63F-D31094D256E3}"/>
          </ac:picMkLst>
        </pc:picChg>
        <pc:picChg chg="add del">
          <ac:chgData name="Ирина Христова" userId="a320cdaf0b197c8e" providerId="LiveId" clId="{323419F8-C587-4448-9497-6C521C891C54}" dt="2017-11-08T13:01:01.279" v="290" actId="478"/>
          <ac:picMkLst>
            <pc:docMk/>
            <pc:sldMk cId="2818083317" sldId="308"/>
            <ac:picMk id="24" creationId="{2859686D-91A9-446E-BD55-B3E0A4FB5898}"/>
          </ac:picMkLst>
        </pc:picChg>
      </pc:sldChg>
      <pc:sldChg chg="addSp delSp modSp">
        <pc:chgData name="Ирина Христова" userId="a320cdaf0b197c8e" providerId="LiveId" clId="{323419F8-C587-4448-9497-6C521C891C54}" dt="2017-11-08T22:01:47.778" v="436"/>
        <pc:sldMkLst>
          <pc:docMk/>
          <pc:sldMk cId="3159089301" sldId="309"/>
        </pc:sldMkLst>
        <pc:spChg chg="mod">
          <ac:chgData name="Ирина Христова" userId="a320cdaf0b197c8e" providerId="LiveId" clId="{323419F8-C587-4448-9497-6C521C891C54}" dt="2017-11-08T22:01:21.689" v="433"/>
          <ac:spMkLst>
            <pc:docMk/>
            <pc:sldMk cId="3159089301" sldId="309"/>
            <ac:spMk id="17" creationId="{27341FF6-803F-44BE-9421-49ED170775B9}"/>
          </ac:spMkLst>
        </pc:spChg>
        <pc:spChg chg="mod">
          <ac:chgData name="Ирина Христова" userId="a320cdaf0b197c8e" providerId="LiveId" clId="{323419F8-C587-4448-9497-6C521C891C54}" dt="2017-11-08T22:01:47.778" v="436"/>
          <ac:spMkLst>
            <pc:docMk/>
            <pc:sldMk cId="3159089301" sldId="309"/>
            <ac:spMk id="20" creationId="{77A487DA-BABF-4267-8433-C281963A28D6}"/>
          </ac:spMkLst>
        </pc:spChg>
        <pc:spChg chg="mod">
          <ac:chgData name="Ирина Христова" userId="a320cdaf0b197c8e" providerId="LiveId" clId="{323419F8-C587-4448-9497-6C521C891C54}" dt="2017-11-08T22:01:30.820" v="434"/>
          <ac:spMkLst>
            <pc:docMk/>
            <pc:sldMk cId="3159089301" sldId="309"/>
            <ac:spMk id="21" creationId="{BCF52F7E-65A2-46D7-AA41-4B0248AF751E}"/>
          </ac:spMkLst>
        </pc:spChg>
        <pc:spChg chg="mod">
          <ac:chgData name="Ирина Христова" userId="a320cdaf0b197c8e" providerId="LiveId" clId="{323419F8-C587-4448-9497-6C521C891C54}" dt="2017-11-08T22:01:38.200" v="435"/>
          <ac:spMkLst>
            <pc:docMk/>
            <pc:sldMk cId="3159089301" sldId="309"/>
            <ac:spMk id="22" creationId="{66DDA49A-9D3A-45EC-9415-B5A11EA9953A}"/>
          </ac:spMkLst>
        </pc:spChg>
        <pc:graphicFrameChg chg="del">
          <ac:chgData name="Ирина Христова" userId="a320cdaf0b197c8e" providerId="LiveId" clId="{323419F8-C587-4448-9497-6C521C891C54}" dt="2017-11-08T12:49:11.422" v="114" actId="478"/>
          <ac:graphicFrameMkLst>
            <pc:docMk/>
            <pc:sldMk cId="3159089301" sldId="309"/>
            <ac:graphicFrameMk id="3" creationId="{DEFDF226-CA03-4F6F-B661-612A7650436E}"/>
          </ac:graphicFrameMkLst>
        </pc:graphicFrameChg>
        <pc:graphicFrameChg chg="del">
          <ac:chgData name="Ирина Христова" userId="a320cdaf0b197c8e" providerId="LiveId" clId="{323419F8-C587-4448-9497-6C521C891C54}" dt="2017-11-08T12:49:25.323" v="118" actId="478"/>
          <ac:graphicFrameMkLst>
            <pc:docMk/>
            <pc:sldMk cId="3159089301" sldId="309"/>
            <ac:graphicFrameMk id="5" creationId="{138E10B6-73E7-4CA6-8A1B-669375A7D813}"/>
          </ac:graphicFrameMkLst>
        </pc:graphicFrameChg>
        <pc:picChg chg="add mod">
          <ac:chgData name="Ирина Христова" userId="a320cdaf0b197c8e" providerId="LiveId" clId="{323419F8-C587-4448-9497-6C521C891C54}" dt="2017-11-08T13:01:12.348" v="293" actId="14100"/>
          <ac:picMkLst>
            <pc:docMk/>
            <pc:sldMk cId="3159089301" sldId="309"/>
            <ac:picMk id="4" creationId="{791C006B-9CFA-4CE8-868C-3DA0F8DF02E6}"/>
          </ac:picMkLst>
        </pc:picChg>
        <pc:picChg chg="add mod">
          <ac:chgData name="Ирина Христова" userId="a320cdaf0b197c8e" providerId="LiveId" clId="{323419F8-C587-4448-9497-6C521C891C54}" dt="2017-11-08T13:01:08.654" v="292" actId="14100"/>
          <ac:picMkLst>
            <pc:docMk/>
            <pc:sldMk cId="3159089301" sldId="309"/>
            <ac:picMk id="8" creationId="{01277B0F-91E7-4DE5-B329-2CD7C8AA0480}"/>
          </ac:picMkLst>
        </pc:picChg>
        <pc:picChg chg="add del">
          <ac:chgData name="Ирина Христова" userId="a320cdaf0b197c8e" providerId="LiveId" clId="{323419F8-C587-4448-9497-6C521C891C54}" dt="2017-11-08T13:01:13.909" v="294" actId="478"/>
          <ac:picMkLst>
            <pc:docMk/>
            <pc:sldMk cId="3159089301" sldId="309"/>
            <ac:picMk id="24" creationId="{C0E89EDA-C95D-47A5-999B-36487F778B80}"/>
          </ac:picMkLst>
        </pc:picChg>
      </pc:sldChg>
      <pc:sldChg chg="addSp delSp modSp">
        <pc:chgData name="Ирина Христова" userId="a320cdaf0b197c8e" providerId="LiveId" clId="{323419F8-C587-4448-9497-6C521C891C54}" dt="2017-11-08T22:02:48.785" v="440"/>
        <pc:sldMkLst>
          <pc:docMk/>
          <pc:sldMk cId="1852528159" sldId="310"/>
        </pc:sldMkLst>
        <pc:spChg chg="mod">
          <ac:chgData name="Ирина Христова" userId="a320cdaf0b197c8e" providerId="LiveId" clId="{323419F8-C587-4448-9497-6C521C891C54}" dt="2017-11-08T22:02:24.298" v="437"/>
          <ac:spMkLst>
            <pc:docMk/>
            <pc:sldMk cId="1852528159" sldId="310"/>
            <ac:spMk id="17" creationId="{27341FF6-803F-44BE-9421-49ED170775B9}"/>
          </ac:spMkLst>
        </pc:spChg>
        <pc:spChg chg="mod">
          <ac:chgData name="Ирина Христова" userId="a320cdaf0b197c8e" providerId="LiveId" clId="{323419F8-C587-4448-9497-6C521C891C54}" dt="2017-11-08T22:02:48.785" v="440"/>
          <ac:spMkLst>
            <pc:docMk/>
            <pc:sldMk cId="1852528159" sldId="310"/>
            <ac:spMk id="20" creationId="{77A487DA-BABF-4267-8433-C281963A28D6}"/>
          </ac:spMkLst>
        </pc:spChg>
        <pc:spChg chg="mod">
          <ac:chgData name="Ирина Христова" userId="a320cdaf0b197c8e" providerId="LiveId" clId="{323419F8-C587-4448-9497-6C521C891C54}" dt="2017-11-08T22:02:30.537" v="438"/>
          <ac:spMkLst>
            <pc:docMk/>
            <pc:sldMk cId="1852528159" sldId="310"/>
            <ac:spMk id="21" creationId="{BCF52F7E-65A2-46D7-AA41-4B0248AF751E}"/>
          </ac:spMkLst>
        </pc:spChg>
        <pc:spChg chg="mod">
          <ac:chgData name="Ирина Христова" userId="a320cdaf0b197c8e" providerId="LiveId" clId="{323419F8-C587-4448-9497-6C521C891C54}" dt="2017-11-08T22:02:39.601" v="439"/>
          <ac:spMkLst>
            <pc:docMk/>
            <pc:sldMk cId="1852528159" sldId="310"/>
            <ac:spMk id="22" creationId="{66DDA49A-9D3A-45EC-9415-B5A11EA9953A}"/>
          </ac:spMkLst>
        </pc:spChg>
        <pc:graphicFrameChg chg="del">
          <ac:chgData name="Ирина Христова" userId="a320cdaf0b197c8e" providerId="LiveId" clId="{323419F8-C587-4448-9497-6C521C891C54}" dt="2017-11-08T12:49:37.493" v="122" actId="478"/>
          <ac:graphicFrameMkLst>
            <pc:docMk/>
            <pc:sldMk cId="1852528159" sldId="310"/>
            <ac:graphicFrameMk id="3" creationId="{1C3F09F2-BFD5-4C9A-971C-5A9B16432D6D}"/>
          </ac:graphicFrameMkLst>
        </pc:graphicFrameChg>
        <pc:graphicFrameChg chg="del">
          <ac:chgData name="Ирина Христова" userId="a320cdaf0b197c8e" providerId="LiveId" clId="{323419F8-C587-4448-9497-6C521C891C54}" dt="2017-11-08T12:49:49.175" v="126" actId="478"/>
          <ac:graphicFrameMkLst>
            <pc:docMk/>
            <pc:sldMk cId="1852528159" sldId="310"/>
            <ac:graphicFrameMk id="5" creationId="{080D5237-E2C1-4476-80A1-673D177A799B}"/>
          </ac:graphicFrameMkLst>
        </pc:graphicFrameChg>
        <pc:picChg chg="add mod">
          <ac:chgData name="Ирина Христова" userId="a320cdaf0b197c8e" providerId="LiveId" clId="{323419F8-C587-4448-9497-6C521C891C54}" dt="2017-11-08T13:01:26.544" v="297" actId="14100"/>
          <ac:picMkLst>
            <pc:docMk/>
            <pc:sldMk cId="1852528159" sldId="310"/>
            <ac:picMk id="4" creationId="{16301751-C1F9-427E-810A-90FAE75762AD}"/>
          </ac:picMkLst>
        </pc:picChg>
        <pc:picChg chg="add mod">
          <ac:chgData name="Ирина Христова" userId="a320cdaf0b197c8e" providerId="LiveId" clId="{323419F8-C587-4448-9497-6C521C891C54}" dt="2017-11-08T13:01:22.706" v="296" actId="14100"/>
          <ac:picMkLst>
            <pc:docMk/>
            <pc:sldMk cId="1852528159" sldId="310"/>
            <ac:picMk id="8" creationId="{1376B857-005D-4EEB-93AA-98797F61B9BE}"/>
          </ac:picMkLst>
        </pc:picChg>
        <pc:picChg chg="add del">
          <ac:chgData name="Ирина Христова" userId="a320cdaf0b197c8e" providerId="LiveId" clId="{323419F8-C587-4448-9497-6C521C891C54}" dt="2017-11-08T13:01:28.010" v="298" actId="478"/>
          <ac:picMkLst>
            <pc:docMk/>
            <pc:sldMk cId="1852528159" sldId="310"/>
            <ac:picMk id="24" creationId="{9009BB38-AD6C-4DFC-AE11-FE31CDBDA1D2}"/>
          </ac:picMkLst>
        </pc:picChg>
      </pc:sldChg>
      <pc:sldChg chg="addSp delSp modSp">
        <pc:chgData name="Ирина Христова" userId="a320cdaf0b197c8e" providerId="LiveId" clId="{323419F8-C587-4448-9497-6C521C891C54}" dt="2017-11-08T22:04:58.698" v="448"/>
        <pc:sldMkLst>
          <pc:docMk/>
          <pc:sldMk cId="3026989950" sldId="311"/>
        </pc:sldMkLst>
        <pc:spChg chg="mod">
          <ac:chgData name="Ирина Христова" userId="a320cdaf0b197c8e" providerId="LiveId" clId="{323419F8-C587-4448-9497-6C521C891C54}" dt="2017-11-08T22:04:37.219" v="445"/>
          <ac:spMkLst>
            <pc:docMk/>
            <pc:sldMk cId="3026989950" sldId="311"/>
            <ac:spMk id="17" creationId="{27341FF6-803F-44BE-9421-49ED170775B9}"/>
          </ac:spMkLst>
        </pc:spChg>
        <pc:spChg chg="mod">
          <ac:chgData name="Ирина Христова" userId="a320cdaf0b197c8e" providerId="LiveId" clId="{323419F8-C587-4448-9497-6C521C891C54}" dt="2017-11-08T22:04:44.995" v="446"/>
          <ac:spMkLst>
            <pc:docMk/>
            <pc:sldMk cId="3026989950" sldId="311"/>
            <ac:spMk id="21" creationId="{BCF52F7E-65A2-46D7-AA41-4B0248AF751E}"/>
          </ac:spMkLst>
        </pc:spChg>
        <pc:spChg chg="mod">
          <ac:chgData name="Ирина Христова" userId="a320cdaf0b197c8e" providerId="LiveId" clId="{323419F8-C587-4448-9497-6C521C891C54}" dt="2017-11-08T22:04:52.482" v="447"/>
          <ac:spMkLst>
            <pc:docMk/>
            <pc:sldMk cId="3026989950" sldId="311"/>
            <ac:spMk id="22" creationId="{66DDA49A-9D3A-45EC-9415-B5A11EA9953A}"/>
          </ac:spMkLst>
        </pc:spChg>
        <pc:spChg chg="mod">
          <ac:chgData name="Ирина Христова" userId="a320cdaf0b197c8e" providerId="LiveId" clId="{323419F8-C587-4448-9497-6C521C891C54}" dt="2017-11-08T22:04:58.698" v="448"/>
          <ac:spMkLst>
            <pc:docMk/>
            <pc:sldMk cId="3026989950" sldId="311"/>
            <ac:spMk id="23" creationId="{8A801D71-54FD-4B81-812B-027AC84E852C}"/>
          </ac:spMkLst>
        </pc:spChg>
        <pc:graphicFrameChg chg="del">
          <ac:chgData name="Ирина Христова" userId="a320cdaf0b197c8e" providerId="LiveId" clId="{323419F8-C587-4448-9497-6C521C891C54}" dt="2017-11-08T12:50:31.792" v="139" actId="478"/>
          <ac:graphicFrameMkLst>
            <pc:docMk/>
            <pc:sldMk cId="3026989950" sldId="311"/>
            <ac:graphicFrameMk id="3" creationId="{2A62D1F1-2774-4282-8AE3-2DCBE3CA4034}"/>
          </ac:graphicFrameMkLst>
        </pc:graphicFrameChg>
        <pc:picChg chg="add mod">
          <ac:chgData name="Ирина Христова" userId="a320cdaf0b197c8e" providerId="LiveId" clId="{323419F8-C587-4448-9497-6C521C891C54}" dt="2017-11-08T12:51:56.660" v="154"/>
          <ac:picMkLst>
            <pc:docMk/>
            <pc:sldMk cId="3026989950" sldId="311"/>
            <ac:picMk id="4" creationId="{E68FEEDF-D5E3-41DE-9C39-798620015B7F}"/>
          </ac:picMkLst>
        </pc:picChg>
        <pc:picChg chg="add del">
          <ac:chgData name="Ирина Христова" userId="a320cdaf0b197c8e" providerId="LiveId" clId="{323419F8-C587-4448-9497-6C521C891C54}" dt="2017-11-08T13:01:48.603" v="304" actId="478"/>
          <ac:picMkLst>
            <pc:docMk/>
            <pc:sldMk cId="3026989950" sldId="311"/>
            <ac:picMk id="24" creationId="{CDAE6684-F475-405A-84CE-AB6E21264B1A}"/>
          </ac:picMkLst>
        </pc:picChg>
      </pc:sldChg>
      <pc:sldChg chg="addSp delSp modSp">
        <pc:chgData name="Ирина Христова" userId="a320cdaf0b197c8e" providerId="LiveId" clId="{323419F8-C587-4448-9497-6C521C891C54}" dt="2017-11-08T22:04:21.909" v="444"/>
        <pc:sldMkLst>
          <pc:docMk/>
          <pc:sldMk cId="2524389786" sldId="312"/>
        </pc:sldMkLst>
        <pc:spChg chg="mod">
          <ac:chgData name="Ирина Христова" userId="a320cdaf0b197c8e" providerId="LiveId" clId="{323419F8-C587-4448-9497-6C521C891C54}" dt="2017-11-08T22:03:39.255" v="441"/>
          <ac:spMkLst>
            <pc:docMk/>
            <pc:sldMk cId="2524389786" sldId="312"/>
            <ac:spMk id="7" creationId="{158B73E8-E41F-4145-825F-B24151F9A8A3}"/>
          </ac:spMkLst>
        </pc:spChg>
        <pc:spChg chg="mod">
          <ac:chgData name="Ирина Христова" userId="a320cdaf0b197c8e" providerId="LiveId" clId="{323419F8-C587-4448-9497-6C521C891C54}" dt="2017-11-08T22:04:00.546" v="442"/>
          <ac:spMkLst>
            <pc:docMk/>
            <pc:sldMk cId="2524389786" sldId="312"/>
            <ac:spMk id="9" creationId="{7689542B-62B5-4B18-BCA8-C0D7BC6AE8FE}"/>
          </ac:spMkLst>
        </pc:spChg>
        <pc:spChg chg="mod">
          <ac:chgData name="Ирина Христова" userId="a320cdaf0b197c8e" providerId="LiveId" clId="{323419F8-C587-4448-9497-6C521C891C54}" dt="2017-11-08T22:04:13.064" v="443"/>
          <ac:spMkLst>
            <pc:docMk/>
            <pc:sldMk cId="2524389786" sldId="312"/>
            <ac:spMk id="17" creationId="{A2621C26-8B92-452B-84DC-D636E00EE651}"/>
          </ac:spMkLst>
        </pc:spChg>
        <pc:spChg chg="mod">
          <ac:chgData name="Ирина Христова" userId="a320cdaf0b197c8e" providerId="LiveId" clId="{323419F8-C587-4448-9497-6C521C891C54}" dt="2017-11-08T22:04:21.909" v="444"/>
          <ac:spMkLst>
            <pc:docMk/>
            <pc:sldMk cId="2524389786" sldId="312"/>
            <ac:spMk id="19" creationId="{924974B4-5C63-4ED8-B678-4CAC0730A434}"/>
          </ac:spMkLst>
        </pc:spChg>
        <pc:graphicFrameChg chg="del">
          <ac:chgData name="Ирина Христова" userId="a320cdaf0b197c8e" providerId="LiveId" clId="{323419F8-C587-4448-9497-6C521C891C54}" dt="2017-11-08T12:50:05.845" v="131" actId="478"/>
          <ac:graphicFrameMkLst>
            <pc:docMk/>
            <pc:sldMk cId="2524389786" sldId="312"/>
            <ac:graphicFrameMk id="3" creationId="{26797D80-6AFE-4FC4-B315-93924D096805}"/>
          </ac:graphicFrameMkLst>
        </pc:graphicFrameChg>
        <pc:graphicFrameChg chg="del">
          <ac:chgData name="Ирина Христова" userId="a320cdaf0b197c8e" providerId="LiveId" clId="{323419F8-C587-4448-9497-6C521C891C54}" dt="2017-11-08T12:50:17.137" v="135" actId="478"/>
          <ac:graphicFrameMkLst>
            <pc:docMk/>
            <pc:sldMk cId="2524389786" sldId="312"/>
            <ac:graphicFrameMk id="5" creationId="{36BD632C-325C-4B6B-B9DD-78452DF742EF}"/>
          </ac:graphicFrameMkLst>
        </pc:graphicFrameChg>
        <pc:picChg chg="add mod">
          <ac:chgData name="Ирина Христова" userId="a320cdaf0b197c8e" providerId="LiveId" clId="{323419F8-C587-4448-9497-6C521C891C54}" dt="2017-11-08T13:01:40.125" v="301" actId="14100"/>
          <ac:picMkLst>
            <pc:docMk/>
            <pc:sldMk cId="2524389786" sldId="312"/>
            <ac:picMk id="4" creationId="{A8DFB67E-6EA4-45AD-A106-404A10A3D901}"/>
          </ac:picMkLst>
        </pc:picChg>
        <pc:picChg chg="add mod">
          <ac:chgData name="Ирина Христова" userId="a320cdaf0b197c8e" providerId="LiveId" clId="{323419F8-C587-4448-9497-6C521C891C54}" dt="2017-11-08T13:01:37.321" v="300" actId="14100"/>
          <ac:picMkLst>
            <pc:docMk/>
            <pc:sldMk cId="2524389786" sldId="312"/>
            <ac:picMk id="11" creationId="{70960D07-CB44-44F9-AF1D-864DDF35E684}"/>
          </ac:picMkLst>
        </pc:picChg>
        <pc:picChg chg="add del">
          <ac:chgData name="Ирина Христова" userId="a320cdaf0b197c8e" providerId="LiveId" clId="{323419F8-C587-4448-9497-6C521C891C54}" dt="2017-11-08T13:01:41.492" v="302" actId="478"/>
          <ac:picMkLst>
            <pc:docMk/>
            <pc:sldMk cId="2524389786" sldId="312"/>
            <ac:picMk id="20" creationId="{76DD5C49-E3C7-41C5-ADF4-2CA33066DBB4}"/>
          </ac:picMkLst>
        </pc:picChg>
      </pc:sldChg>
      <pc:sldChg chg="addSp delSp">
        <pc:chgData name="Ирина Христова" userId="a320cdaf0b197c8e" providerId="LiveId" clId="{323419F8-C587-4448-9497-6C521C891C54}" dt="2017-11-08T13:04:08.582" v="351"/>
        <pc:sldMkLst>
          <pc:docMk/>
          <pc:sldMk cId="3049155323" sldId="313"/>
        </pc:sldMkLst>
        <pc:graphicFrameChg chg="del">
          <ac:chgData name="Ирина Христова" userId="a320cdaf0b197c8e" providerId="LiveId" clId="{323419F8-C587-4448-9497-6C521C891C54}" dt="2017-11-08T12:52:39.293" v="159" actId="478"/>
          <ac:graphicFrameMkLst>
            <pc:docMk/>
            <pc:sldMk cId="3049155323" sldId="313"/>
            <ac:graphicFrameMk id="3" creationId="{C3001B04-17EF-4113-8254-83F9C42E4CC8}"/>
          </ac:graphicFrameMkLst>
        </pc:graphicFrameChg>
        <pc:picChg chg="add del">
          <ac:chgData name="Ирина Христова" userId="a320cdaf0b197c8e" providerId="LiveId" clId="{323419F8-C587-4448-9497-6C521C891C54}" dt="2017-11-08T13:04:08.296" v="350" actId="478"/>
          <ac:picMkLst>
            <pc:docMk/>
            <pc:sldMk cId="3049155323" sldId="313"/>
            <ac:picMk id="4" creationId="{702F0686-17A1-4240-9D81-801EB21EA50F}"/>
          </ac:picMkLst>
        </pc:picChg>
        <pc:picChg chg="add">
          <ac:chgData name="Ирина Христова" userId="a320cdaf0b197c8e" providerId="LiveId" clId="{323419F8-C587-4448-9497-6C521C891C54}" dt="2017-11-08T13:04:08.582" v="351"/>
          <ac:picMkLst>
            <pc:docMk/>
            <pc:sldMk cId="3049155323" sldId="313"/>
            <ac:picMk id="5" creationId="{8737922A-129A-4F5F-ABD9-3B26D99C24E5}"/>
          </ac:picMkLst>
        </pc:picChg>
      </pc:sldChg>
      <pc:sldChg chg="addSp delSp">
        <pc:chgData name="Ирина Христова" userId="a320cdaf0b197c8e" providerId="LiveId" clId="{323419F8-C587-4448-9497-6C521C891C54}" dt="2017-11-08T13:04:23.084" v="353"/>
        <pc:sldMkLst>
          <pc:docMk/>
          <pc:sldMk cId="4039516909" sldId="314"/>
        </pc:sldMkLst>
        <pc:graphicFrameChg chg="del">
          <ac:chgData name="Ирина Христова" userId="a320cdaf0b197c8e" providerId="LiveId" clId="{323419F8-C587-4448-9497-6C521C891C54}" dt="2017-11-08T13:04:22.800" v="352" actId="478"/>
          <ac:graphicFrameMkLst>
            <pc:docMk/>
            <pc:sldMk cId="4039516909" sldId="314"/>
            <ac:graphicFrameMk id="4" creationId="{63EC1638-03F4-4CC6-B5F2-1ED9B3CCC796}"/>
          </ac:graphicFrameMkLst>
        </pc:graphicFrameChg>
        <pc:picChg chg="add">
          <ac:chgData name="Ирина Христова" userId="a320cdaf0b197c8e" providerId="LiveId" clId="{323419F8-C587-4448-9497-6C521C891C54}" dt="2017-11-08T13:04:23.084" v="353"/>
          <ac:picMkLst>
            <pc:docMk/>
            <pc:sldMk cId="4039516909" sldId="314"/>
            <ac:picMk id="5" creationId="{A768AD9A-B36D-4FA1-8AAD-B55552E8A582}"/>
          </ac:picMkLst>
        </pc:picChg>
      </pc:sldChg>
      <pc:sldChg chg="addSp delSp">
        <pc:chgData name="Ирина Христова" userId="a320cdaf0b197c8e" providerId="LiveId" clId="{323419F8-C587-4448-9497-6C521C891C54}" dt="2017-11-08T13:04:03.105" v="349"/>
        <pc:sldMkLst>
          <pc:docMk/>
          <pc:sldMk cId="3041404454" sldId="315"/>
        </pc:sldMkLst>
        <pc:graphicFrameChg chg="del">
          <ac:chgData name="Ирина Христова" userId="a320cdaf0b197c8e" providerId="LiveId" clId="{323419F8-C587-4448-9497-6C521C891C54}" dt="2017-11-08T13:04:02.812" v="348" actId="478"/>
          <ac:graphicFrameMkLst>
            <pc:docMk/>
            <pc:sldMk cId="3041404454" sldId="315"/>
            <ac:graphicFrameMk id="3" creationId="{6E79B965-6BEC-461B-94D1-1040DA4CF6E9}"/>
          </ac:graphicFrameMkLst>
        </pc:graphicFrameChg>
        <pc:picChg chg="add">
          <ac:chgData name="Ирина Христова" userId="a320cdaf0b197c8e" providerId="LiveId" clId="{323419F8-C587-4448-9497-6C521C891C54}" dt="2017-11-08T13:04:03.105" v="349"/>
          <ac:picMkLst>
            <pc:docMk/>
            <pc:sldMk cId="3041404454" sldId="315"/>
            <ac:picMk id="4" creationId="{10AA11D7-E0FF-4D54-B00A-92E131742D1F}"/>
          </ac:picMkLst>
        </pc:picChg>
      </pc:sldChg>
      <pc:sldChg chg="addSp delSp">
        <pc:chgData name="Ирина Христова" userId="a320cdaf0b197c8e" providerId="LiveId" clId="{323419F8-C587-4448-9497-6C521C891C54}" dt="2017-11-08T13:04:28.419" v="355"/>
        <pc:sldMkLst>
          <pc:docMk/>
          <pc:sldMk cId="1554354281" sldId="316"/>
        </pc:sldMkLst>
        <pc:graphicFrameChg chg="del">
          <ac:chgData name="Ирина Христова" userId="a320cdaf0b197c8e" providerId="LiveId" clId="{323419F8-C587-4448-9497-6C521C891C54}" dt="2017-11-08T12:52:24.504" v="156" actId="478"/>
          <ac:graphicFrameMkLst>
            <pc:docMk/>
            <pc:sldMk cId="1554354281" sldId="316"/>
            <ac:graphicFrameMk id="4" creationId="{D1CB28DB-F2CA-4959-9876-1CFB81AA3972}"/>
          </ac:graphicFrameMkLst>
        </pc:graphicFrameChg>
        <pc:picChg chg="add del">
          <ac:chgData name="Ирина Христова" userId="a320cdaf0b197c8e" providerId="LiveId" clId="{323419F8-C587-4448-9497-6C521C891C54}" dt="2017-11-08T13:04:28.159" v="354" actId="478"/>
          <ac:picMkLst>
            <pc:docMk/>
            <pc:sldMk cId="1554354281" sldId="316"/>
            <ac:picMk id="5" creationId="{3007B38B-4355-417C-B2E1-57B48D29A498}"/>
          </ac:picMkLst>
        </pc:picChg>
        <pc:picChg chg="add">
          <ac:chgData name="Ирина Христова" userId="a320cdaf0b197c8e" providerId="LiveId" clId="{323419F8-C587-4448-9497-6C521C891C54}" dt="2017-11-08T13:04:28.419" v="355"/>
          <ac:picMkLst>
            <pc:docMk/>
            <pc:sldMk cId="1554354281" sldId="316"/>
            <ac:picMk id="6" creationId="{3B58CA93-A9AF-440D-AAEB-2BA3BA37DEB9}"/>
          </ac:picMkLst>
        </pc:picChg>
      </pc:sldChg>
      <pc:sldChg chg="addSp delSp">
        <pc:chgData name="Ирина Христова" userId="a320cdaf0b197c8e" providerId="LiveId" clId="{323419F8-C587-4448-9497-6C521C891C54}" dt="2017-11-08T13:03:58.234" v="347"/>
        <pc:sldMkLst>
          <pc:docMk/>
          <pc:sldMk cId="406373269" sldId="317"/>
        </pc:sldMkLst>
        <pc:graphicFrameChg chg="del">
          <ac:chgData name="Ирина Христова" userId="a320cdaf0b197c8e" providerId="LiveId" clId="{323419F8-C587-4448-9497-6C521C891C54}" dt="2017-11-08T13:03:57.966" v="346" actId="478"/>
          <ac:graphicFrameMkLst>
            <pc:docMk/>
            <pc:sldMk cId="406373269" sldId="317"/>
            <ac:graphicFrameMk id="3" creationId="{5CE38C79-4FD5-4FB5-B469-40D70E654CDA}"/>
          </ac:graphicFrameMkLst>
        </pc:graphicFrameChg>
        <pc:picChg chg="add">
          <ac:chgData name="Ирина Христова" userId="a320cdaf0b197c8e" providerId="LiveId" clId="{323419F8-C587-4448-9497-6C521C891C54}" dt="2017-11-08T13:03:58.234" v="347"/>
          <ac:picMkLst>
            <pc:docMk/>
            <pc:sldMk cId="406373269" sldId="317"/>
            <ac:picMk id="4" creationId="{B7C3409B-177E-48A2-B309-383A00A1D16A}"/>
          </ac:picMkLst>
        </pc:picChg>
      </pc:sldChg>
      <pc:sldChg chg="addSp delSp">
        <pc:chgData name="Ирина Христова" userId="a320cdaf0b197c8e" providerId="LiveId" clId="{323419F8-C587-4448-9497-6C521C891C54}" dt="2017-11-08T13:04:32.966" v="357"/>
        <pc:sldMkLst>
          <pc:docMk/>
          <pc:sldMk cId="4227429129" sldId="318"/>
        </pc:sldMkLst>
        <pc:graphicFrameChg chg="del">
          <ac:chgData name="Ирина Христова" userId="a320cdaf0b197c8e" providerId="LiveId" clId="{323419F8-C587-4448-9497-6C521C891C54}" dt="2017-11-08T13:04:32.777" v="356" actId="478"/>
          <ac:graphicFrameMkLst>
            <pc:docMk/>
            <pc:sldMk cId="4227429129" sldId="318"/>
            <ac:graphicFrameMk id="4" creationId="{1A21F9F0-3775-47E7-8DCE-0880EB90C1CA}"/>
          </ac:graphicFrameMkLst>
        </pc:graphicFrameChg>
        <pc:picChg chg="add">
          <ac:chgData name="Ирина Христова" userId="a320cdaf0b197c8e" providerId="LiveId" clId="{323419F8-C587-4448-9497-6C521C891C54}" dt="2017-11-08T13:04:32.966" v="357"/>
          <ac:picMkLst>
            <pc:docMk/>
            <pc:sldMk cId="4227429129" sldId="318"/>
            <ac:picMk id="5" creationId="{B8A81FB5-1E0E-46B7-ADCF-D55682A915DC}"/>
          </ac:picMkLst>
        </pc:picChg>
      </pc:sldChg>
      <pc:sldChg chg="addSp">
        <pc:chgData name="Ирина Христова" userId="a320cdaf0b197c8e" providerId="LiveId" clId="{323419F8-C587-4448-9497-6C521C891C54}" dt="2017-11-08T13:03:52.501" v="345"/>
        <pc:sldMkLst>
          <pc:docMk/>
          <pc:sldMk cId="2512981951" sldId="319"/>
        </pc:sldMkLst>
        <pc:picChg chg="add">
          <ac:chgData name="Ирина Христова" userId="a320cdaf0b197c8e" providerId="LiveId" clId="{323419F8-C587-4448-9497-6C521C891C54}" dt="2017-11-08T13:03:52.501" v="345"/>
          <ac:picMkLst>
            <pc:docMk/>
            <pc:sldMk cId="2512981951" sldId="319"/>
            <ac:picMk id="3" creationId="{01C93876-C304-4F23-A7F9-9BB6E19E723A}"/>
          </ac:picMkLst>
        </pc:picChg>
      </pc:sldChg>
      <pc:sldChg chg="addSp delSp">
        <pc:chgData name="Ирина Христова" userId="a320cdaf0b197c8e" providerId="LiveId" clId="{323419F8-C587-4448-9497-6C521C891C54}" dt="2017-11-08T13:04:38.550" v="359"/>
        <pc:sldMkLst>
          <pc:docMk/>
          <pc:sldMk cId="2804313143" sldId="320"/>
        </pc:sldMkLst>
        <pc:graphicFrameChg chg="del">
          <ac:chgData name="Ирина Христова" userId="a320cdaf0b197c8e" providerId="LiveId" clId="{323419F8-C587-4448-9497-6C521C891C54}" dt="2017-11-08T13:04:38.337" v="358" actId="478"/>
          <ac:graphicFrameMkLst>
            <pc:docMk/>
            <pc:sldMk cId="2804313143" sldId="320"/>
            <ac:graphicFrameMk id="4" creationId="{3C8D28D0-A2ED-4C77-A5A5-6323A8BDA5F5}"/>
          </ac:graphicFrameMkLst>
        </pc:graphicFrameChg>
        <pc:picChg chg="add">
          <ac:chgData name="Ирина Христова" userId="a320cdaf0b197c8e" providerId="LiveId" clId="{323419F8-C587-4448-9497-6C521C891C54}" dt="2017-11-08T13:04:38.550" v="359"/>
          <ac:picMkLst>
            <pc:docMk/>
            <pc:sldMk cId="2804313143" sldId="320"/>
            <ac:picMk id="5" creationId="{DA9191CF-6B80-4C15-A404-E8CC8009969F}"/>
          </ac:picMkLst>
        </pc:picChg>
      </pc:sldChg>
      <pc:sldChg chg="addSp delSp">
        <pc:chgData name="Ирина Христова" userId="a320cdaf0b197c8e" providerId="LiveId" clId="{323419F8-C587-4448-9497-6C521C891C54}" dt="2017-11-08T13:03:47.453" v="344"/>
        <pc:sldMkLst>
          <pc:docMk/>
          <pc:sldMk cId="1045267041" sldId="321"/>
        </pc:sldMkLst>
        <pc:graphicFrameChg chg="del">
          <ac:chgData name="Ирина Христова" userId="a320cdaf0b197c8e" providerId="LiveId" clId="{323419F8-C587-4448-9497-6C521C891C54}" dt="2017-11-08T13:03:47.198" v="343" actId="478"/>
          <ac:graphicFrameMkLst>
            <pc:docMk/>
            <pc:sldMk cId="1045267041" sldId="321"/>
            <ac:graphicFrameMk id="3" creationId="{6737D965-3EF4-4A3E-B250-C67136563F52}"/>
          </ac:graphicFrameMkLst>
        </pc:graphicFrameChg>
        <pc:picChg chg="add">
          <ac:chgData name="Ирина Христова" userId="a320cdaf0b197c8e" providerId="LiveId" clId="{323419F8-C587-4448-9497-6C521C891C54}" dt="2017-11-08T13:03:47.453" v="344"/>
          <ac:picMkLst>
            <pc:docMk/>
            <pc:sldMk cId="1045267041" sldId="321"/>
            <ac:picMk id="4" creationId="{D48BA7C5-1D2B-48C7-9676-BDA9B624412B}"/>
          </ac:picMkLst>
        </pc:picChg>
      </pc:sldChg>
      <pc:sldChg chg="addSp delSp">
        <pc:chgData name="Ирина Христова" userId="a320cdaf0b197c8e" providerId="LiveId" clId="{323419F8-C587-4448-9497-6C521C891C54}" dt="2017-11-08T13:04:44.403" v="361"/>
        <pc:sldMkLst>
          <pc:docMk/>
          <pc:sldMk cId="3333124027" sldId="322"/>
        </pc:sldMkLst>
        <pc:graphicFrameChg chg="del">
          <ac:chgData name="Ирина Христова" userId="a320cdaf0b197c8e" providerId="LiveId" clId="{323419F8-C587-4448-9497-6C521C891C54}" dt="2017-11-08T13:04:44.206" v="360" actId="478"/>
          <ac:graphicFrameMkLst>
            <pc:docMk/>
            <pc:sldMk cId="3333124027" sldId="322"/>
            <ac:graphicFrameMk id="4" creationId="{9B511149-98B0-4936-AF04-0C354B627B53}"/>
          </ac:graphicFrameMkLst>
        </pc:graphicFrameChg>
        <pc:picChg chg="add">
          <ac:chgData name="Ирина Христова" userId="a320cdaf0b197c8e" providerId="LiveId" clId="{323419F8-C587-4448-9497-6C521C891C54}" dt="2017-11-08T13:04:44.403" v="361"/>
          <ac:picMkLst>
            <pc:docMk/>
            <pc:sldMk cId="3333124027" sldId="322"/>
            <ac:picMk id="5" creationId="{F1A9761E-353E-42A7-8EB6-8FD1EF72DF51}"/>
          </ac:picMkLst>
        </pc:picChg>
      </pc:sldChg>
      <pc:sldChg chg="addSp delSp">
        <pc:chgData name="Ирина Христова" userId="a320cdaf0b197c8e" providerId="LiveId" clId="{323419F8-C587-4448-9497-6C521C891C54}" dt="2017-11-08T13:03:40.601" v="342"/>
        <pc:sldMkLst>
          <pc:docMk/>
          <pc:sldMk cId="931380599" sldId="323"/>
        </pc:sldMkLst>
        <pc:graphicFrameChg chg="del">
          <ac:chgData name="Ирина Христова" userId="a320cdaf0b197c8e" providerId="LiveId" clId="{323419F8-C587-4448-9497-6C521C891C54}" dt="2017-11-08T13:03:40.142" v="341" actId="478"/>
          <ac:graphicFrameMkLst>
            <pc:docMk/>
            <pc:sldMk cId="931380599" sldId="323"/>
            <ac:graphicFrameMk id="3" creationId="{3AC315BC-9160-42A5-935E-B24FCDDBC62B}"/>
          </ac:graphicFrameMkLst>
        </pc:graphicFrameChg>
        <pc:picChg chg="add">
          <ac:chgData name="Ирина Христова" userId="a320cdaf0b197c8e" providerId="LiveId" clId="{323419F8-C587-4448-9497-6C521C891C54}" dt="2017-11-08T13:03:40.601" v="342"/>
          <ac:picMkLst>
            <pc:docMk/>
            <pc:sldMk cId="931380599" sldId="323"/>
            <ac:picMk id="4" creationId="{4AB7A75D-3B3F-4934-A768-E63FA75EBB16}"/>
          </ac:picMkLst>
        </pc:picChg>
      </pc:sldChg>
      <pc:sldChg chg="addSp delSp">
        <pc:chgData name="Ирина Христова" userId="a320cdaf0b197c8e" providerId="LiveId" clId="{323419F8-C587-4448-9497-6C521C891C54}" dt="2017-11-08T13:04:49.972" v="363"/>
        <pc:sldMkLst>
          <pc:docMk/>
          <pc:sldMk cId="2683413157" sldId="324"/>
        </pc:sldMkLst>
        <pc:graphicFrameChg chg="del">
          <ac:chgData name="Ирина Христова" userId="a320cdaf0b197c8e" providerId="LiveId" clId="{323419F8-C587-4448-9497-6C521C891C54}" dt="2017-11-08T13:04:49.763" v="362" actId="478"/>
          <ac:graphicFrameMkLst>
            <pc:docMk/>
            <pc:sldMk cId="2683413157" sldId="324"/>
            <ac:graphicFrameMk id="4" creationId="{0798608C-A951-467E-9DD8-55F084D82886}"/>
          </ac:graphicFrameMkLst>
        </pc:graphicFrameChg>
        <pc:picChg chg="add">
          <ac:chgData name="Ирина Христова" userId="a320cdaf0b197c8e" providerId="LiveId" clId="{323419F8-C587-4448-9497-6C521C891C54}" dt="2017-11-08T13:04:49.972" v="363"/>
          <ac:picMkLst>
            <pc:docMk/>
            <pc:sldMk cId="2683413157" sldId="324"/>
            <ac:picMk id="5" creationId="{ED4DBE76-958E-4246-873B-569436B32EA1}"/>
          </ac:picMkLst>
        </pc:picChg>
      </pc:sldChg>
      <pc:sldChg chg="addSp delSp">
        <pc:chgData name="Ирина Христова" userId="a320cdaf0b197c8e" providerId="LiveId" clId="{323419F8-C587-4448-9497-6C521C891C54}" dt="2017-11-08T13:03:32.079" v="340"/>
        <pc:sldMkLst>
          <pc:docMk/>
          <pc:sldMk cId="3260121594" sldId="325"/>
        </pc:sldMkLst>
        <pc:graphicFrameChg chg="del">
          <ac:chgData name="Ирина Христова" userId="a320cdaf0b197c8e" providerId="LiveId" clId="{323419F8-C587-4448-9497-6C521C891C54}" dt="2017-11-08T13:03:31.817" v="339" actId="478"/>
          <ac:graphicFrameMkLst>
            <pc:docMk/>
            <pc:sldMk cId="3260121594" sldId="325"/>
            <ac:graphicFrameMk id="3" creationId="{C059268C-4CBE-4DE1-A87F-B21D74C291FD}"/>
          </ac:graphicFrameMkLst>
        </pc:graphicFrameChg>
        <pc:picChg chg="add">
          <ac:chgData name="Ирина Христова" userId="a320cdaf0b197c8e" providerId="LiveId" clId="{323419F8-C587-4448-9497-6C521C891C54}" dt="2017-11-08T13:03:32.079" v="340"/>
          <ac:picMkLst>
            <pc:docMk/>
            <pc:sldMk cId="3260121594" sldId="325"/>
            <ac:picMk id="4" creationId="{31EFAD86-E77D-4004-9EC1-4D3FB952F82D}"/>
          </ac:picMkLst>
        </pc:picChg>
      </pc:sldChg>
      <pc:sldChg chg="addSp delSp">
        <pc:chgData name="Ирина Христова" userId="a320cdaf0b197c8e" providerId="LiveId" clId="{323419F8-C587-4448-9497-6C521C891C54}" dt="2017-11-08T13:05:01.206" v="367"/>
        <pc:sldMkLst>
          <pc:docMk/>
          <pc:sldMk cId="3939475780" sldId="326"/>
        </pc:sldMkLst>
        <pc:graphicFrameChg chg="del">
          <ac:chgData name="Ирина Христова" userId="a320cdaf0b197c8e" providerId="LiveId" clId="{323419F8-C587-4448-9497-6C521C891C54}" dt="2017-11-08T13:05:00.971" v="366" actId="478"/>
          <ac:graphicFrameMkLst>
            <pc:docMk/>
            <pc:sldMk cId="3939475780" sldId="326"/>
            <ac:graphicFrameMk id="4" creationId="{C348B7EF-2C26-4EAF-AA8E-BC19E7D36E82}"/>
          </ac:graphicFrameMkLst>
        </pc:graphicFrameChg>
        <pc:picChg chg="add del">
          <ac:chgData name="Ирина Христова" userId="a320cdaf0b197c8e" providerId="LiveId" clId="{323419F8-C587-4448-9497-6C521C891C54}" dt="2017-11-08T13:04:54.817" v="365" actId="478"/>
          <ac:picMkLst>
            <pc:docMk/>
            <pc:sldMk cId="3939475780" sldId="326"/>
            <ac:picMk id="5" creationId="{D098EFEF-5866-458C-93DB-D31E093D01C6}"/>
          </ac:picMkLst>
        </pc:picChg>
        <pc:picChg chg="add">
          <ac:chgData name="Ирина Христова" userId="a320cdaf0b197c8e" providerId="LiveId" clId="{323419F8-C587-4448-9497-6C521C891C54}" dt="2017-11-08T13:05:01.206" v="367"/>
          <ac:picMkLst>
            <pc:docMk/>
            <pc:sldMk cId="3939475780" sldId="326"/>
            <ac:picMk id="6" creationId="{B02B507A-65E0-4729-A949-96BC3FADFBE7}"/>
          </ac:picMkLst>
        </pc:picChg>
      </pc:sldChg>
      <pc:sldChg chg="addSp delSp">
        <pc:chgData name="Ирина Христова" userId="a320cdaf0b197c8e" providerId="LiveId" clId="{323419F8-C587-4448-9497-6C521C891C54}" dt="2017-11-08T13:03:26.571" v="338"/>
        <pc:sldMkLst>
          <pc:docMk/>
          <pc:sldMk cId="1167434760" sldId="327"/>
        </pc:sldMkLst>
        <pc:graphicFrameChg chg="del">
          <ac:chgData name="Ирина Христова" userId="a320cdaf0b197c8e" providerId="LiveId" clId="{323419F8-C587-4448-9497-6C521C891C54}" dt="2017-11-08T13:03:26.247" v="337" actId="478"/>
          <ac:graphicFrameMkLst>
            <pc:docMk/>
            <pc:sldMk cId="1167434760" sldId="327"/>
            <ac:graphicFrameMk id="3" creationId="{96DC8F3B-519E-4A45-A4BF-97305E621B4E}"/>
          </ac:graphicFrameMkLst>
        </pc:graphicFrameChg>
        <pc:picChg chg="add">
          <ac:chgData name="Ирина Христова" userId="a320cdaf0b197c8e" providerId="LiveId" clId="{323419F8-C587-4448-9497-6C521C891C54}" dt="2017-11-08T13:03:26.571" v="338"/>
          <ac:picMkLst>
            <pc:docMk/>
            <pc:sldMk cId="1167434760" sldId="327"/>
            <ac:picMk id="4" creationId="{CA935B3C-6021-4BC6-93B0-14C606C64AD7}"/>
          </ac:picMkLst>
        </pc:picChg>
      </pc:sldChg>
      <pc:sldChg chg="addSp delSp">
        <pc:chgData name="Ирина Христова" userId="a320cdaf0b197c8e" providerId="LiveId" clId="{323419F8-C587-4448-9497-6C521C891C54}" dt="2017-11-08T13:05:07.551" v="369"/>
        <pc:sldMkLst>
          <pc:docMk/>
          <pc:sldMk cId="4174111980" sldId="328"/>
        </pc:sldMkLst>
        <pc:graphicFrameChg chg="del">
          <ac:chgData name="Ирина Христова" userId="a320cdaf0b197c8e" providerId="LiveId" clId="{323419F8-C587-4448-9497-6C521C891C54}" dt="2017-11-08T13:05:07.317" v="368" actId="478"/>
          <ac:graphicFrameMkLst>
            <pc:docMk/>
            <pc:sldMk cId="4174111980" sldId="328"/>
            <ac:graphicFrameMk id="4" creationId="{8ED44D89-20EC-4ACE-993C-4214029A3BDA}"/>
          </ac:graphicFrameMkLst>
        </pc:graphicFrameChg>
        <pc:picChg chg="add">
          <ac:chgData name="Ирина Христова" userId="a320cdaf0b197c8e" providerId="LiveId" clId="{323419F8-C587-4448-9497-6C521C891C54}" dt="2017-11-08T13:05:07.551" v="369"/>
          <ac:picMkLst>
            <pc:docMk/>
            <pc:sldMk cId="4174111980" sldId="328"/>
            <ac:picMk id="5" creationId="{9BFCA2A9-39B4-4409-A7DA-0B2E8BC4B516}"/>
          </ac:picMkLst>
        </pc:picChg>
      </pc:sldChg>
      <pc:sldChg chg="addSp">
        <pc:chgData name="Ирина Христова" userId="a320cdaf0b197c8e" providerId="LiveId" clId="{323419F8-C587-4448-9497-6C521C891C54}" dt="2017-11-08T13:03:18.868" v="336"/>
        <pc:sldMkLst>
          <pc:docMk/>
          <pc:sldMk cId="3196052867" sldId="329"/>
        </pc:sldMkLst>
        <pc:picChg chg="add">
          <ac:chgData name="Ирина Христова" userId="a320cdaf0b197c8e" providerId="LiveId" clId="{323419F8-C587-4448-9497-6C521C891C54}" dt="2017-11-08T13:03:18.868" v="336"/>
          <ac:picMkLst>
            <pc:docMk/>
            <pc:sldMk cId="3196052867" sldId="329"/>
            <ac:picMk id="3" creationId="{EC875683-5087-476B-976A-FF9E88F9BFCF}"/>
          </ac:picMkLst>
        </pc:picChg>
      </pc:sldChg>
      <pc:sldChg chg="addSp delSp">
        <pc:chgData name="Ирина Христова" userId="a320cdaf0b197c8e" providerId="LiveId" clId="{323419F8-C587-4448-9497-6C521C891C54}" dt="2017-11-08T13:05:12.190" v="371"/>
        <pc:sldMkLst>
          <pc:docMk/>
          <pc:sldMk cId="581908354" sldId="330"/>
        </pc:sldMkLst>
        <pc:graphicFrameChg chg="del">
          <ac:chgData name="Ирина Христова" userId="a320cdaf0b197c8e" providerId="LiveId" clId="{323419F8-C587-4448-9497-6C521C891C54}" dt="2017-11-08T13:05:11.994" v="370" actId="478"/>
          <ac:graphicFrameMkLst>
            <pc:docMk/>
            <pc:sldMk cId="581908354" sldId="330"/>
            <ac:graphicFrameMk id="4" creationId="{827F267D-2331-4DE4-B8DE-E2171E23BC07}"/>
          </ac:graphicFrameMkLst>
        </pc:graphicFrameChg>
        <pc:picChg chg="add">
          <ac:chgData name="Ирина Христова" userId="a320cdaf0b197c8e" providerId="LiveId" clId="{323419F8-C587-4448-9497-6C521C891C54}" dt="2017-11-08T13:05:12.190" v="371"/>
          <ac:picMkLst>
            <pc:docMk/>
            <pc:sldMk cId="581908354" sldId="330"/>
            <ac:picMk id="5" creationId="{56D488A7-CBC4-4393-B9AE-AA4BD487E93F}"/>
          </ac:picMkLst>
        </pc:picChg>
      </pc:sldChg>
      <pc:sldChg chg="addSp delSp">
        <pc:chgData name="Ирина Христова" userId="a320cdaf0b197c8e" providerId="LiveId" clId="{323419F8-C587-4448-9497-6C521C891C54}" dt="2017-11-08T13:03:11.074" v="335"/>
        <pc:sldMkLst>
          <pc:docMk/>
          <pc:sldMk cId="244273360" sldId="331"/>
        </pc:sldMkLst>
        <pc:graphicFrameChg chg="del">
          <ac:chgData name="Ирина Христова" userId="a320cdaf0b197c8e" providerId="LiveId" clId="{323419F8-C587-4448-9497-6C521C891C54}" dt="2017-11-08T13:03:10.750" v="334" actId="478"/>
          <ac:graphicFrameMkLst>
            <pc:docMk/>
            <pc:sldMk cId="244273360" sldId="331"/>
            <ac:graphicFrameMk id="3" creationId="{74B99F93-BE2C-40C8-9AE6-083291C3D17D}"/>
          </ac:graphicFrameMkLst>
        </pc:graphicFrameChg>
        <pc:picChg chg="add">
          <ac:chgData name="Ирина Христова" userId="a320cdaf0b197c8e" providerId="LiveId" clId="{323419F8-C587-4448-9497-6C521C891C54}" dt="2017-11-08T13:03:11.074" v="335"/>
          <ac:picMkLst>
            <pc:docMk/>
            <pc:sldMk cId="244273360" sldId="331"/>
            <ac:picMk id="4" creationId="{B4C11A85-20B8-451A-9C5A-D284630AA164}"/>
          </ac:picMkLst>
        </pc:picChg>
      </pc:sldChg>
      <pc:sldChg chg="addSp delSp">
        <pc:chgData name="Ирина Христова" userId="a320cdaf0b197c8e" providerId="LiveId" clId="{323419F8-C587-4448-9497-6C521C891C54}" dt="2017-11-08T13:05:16.295" v="373"/>
        <pc:sldMkLst>
          <pc:docMk/>
          <pc:sldMk cId="2491600228" sldId="332"/>
        </pc:sldMkLst>
        <pc:graphicFrameChg chg="del">
          <ac:chgData name="Ирина Христова" userId="a320cdaf0b197c8e" providerId="LiveId" clId="{323419F8-C587-4448-9497-6C521C891C54}" dt="2017-11-08T13:05:16.058" v="372" actId="478"/>
          <ac:graphicFrameMkLst>
            <pc:docMk/>
            <pc:sldMk cId="2491600228" sldId="332"/>
            <ac:graphicFrameMk id="4" creationId="{91805599-6281-40F7-AC58-4299CCBA98D1}"/>
          </ac:graphicFrameMkLst>
        </pc:graphicFrameChg>
        <pc:picChg chg="add">
          <ac:chgData name="Ирина Христова" userId="a320cdaf0b197c8e" providerId="LiveId" clId="{323419F8-C587-4448-9497-6C521C891C54}" dt="2017-11-08T13:05:16.295" v="373"/>
          <ac:picMkLst>
            <pc:docMk/>
            <pc:sldMk cId="2491600228" sldId="332"/>
            <ac:picMk id="5" creationId="{DB0357CF-F7CC-40F2-8C7E-A99E9F9922B3}"/>
          </ac:picMkLst>
        </pc:picChg>
      </pc:sldChg>
      <pc:sldChg chg="addSp delSp ord">
        <pc:chgData name="Ирина Христова" userId="a320cdaf0b197c8e" providerId="LiveId" clId="{323419F8-C587-4448-9497-6C521C891C54}" dt="2017-11-08T13:03:01.567" v="333"/>
        <pc:sldMkLst>
          <pc:docMk/>
          <pc:sldMk cId="788246466" sldId="333"/>
        </pc:sldMkLst>
        <pc:graphicFrameChg chg="del">
          <ac:chgData name="Ирина Христова" userId="a320cdaf0b197c8e" providerId="LiveId" clId="{323419F8-C587-4448-9497-6C521C891C54}" dt="2017-11-08T13:03:01.214" v="332" actId="478"/>
          <ac:graphicFrameMkLst>
            <pc:docMk/>
            <pc:sldMk cId="788246466" sldId="333"/>
            <ac:graphicFrameMk id="3" creationId="{7824832B-8EE0-42AB-9D0D-BA65C3786410}"/>
          </ac:graphicFrameMkLst>
        </pc:graphicFrameChg>
        <pc:picChg chg="add">
          <ac:chgData name="Ирина Христова" userId="a320cdaf0b197c8e" providerId="LiveId" clId="{323419F8-C587-4448-9497-6C521C891C54}" dt="2017-11-08T13:03:01.567" v="333"/>
          <ac:picMkLst>
            <pc:docMk/>
            <pc:sldMk cId="788246466" sldId="333"/>
            <ac:picMk id="4" creationId="{566E3464-46AA-4689-B923-8C33EE107021}"/>
          </ac:picMkLst>
        </pc:picChg>
      </pc:sldChg>
      <pc:sldChg chg="addSp delSp">
        <pc:chgData name="Ирина Христова" userId="a320cdaf0b197c8e" providerId="LiveId" clId="{323419F8-C587-4448-9497-6C521C891C54}" dt="2017-11-08T13:05:21.965" v="375"/>
        <pc:sldMkLst>
          <pc:docMk/>
          <pc:sldMk cId="4229426598" sldId="334"/>
        </pc:sldMkLst>
        <pc:graphicFrameChg chg="del">
          <ac:chgData name="Ирина Христова" userId="a320cdaf0b197c8e" providerId="LiveId" clId="{323419F8-C587-4448-9497-6C521C891C54}" dt="2017-11-08T13:05:21.740" v="374" actId="478"/>
          <ac:graphicFrameMkLst>
            <pc:docMk/>
            <pc:sldMk cId="4229426598" sldId="334"/>
            <ac:graphicFrameMk id="4" creationId="{00F9A616-E500-4F1E-B978-633407D3FFB6}"/>
          </ac:graphicFrameMkLst>
        </pc:graphicFrameChg>
        <pc:picChg chg="add">
          <ac:chgData name="Ирина Христова" userId="a320cdaf0b197c8e" providerId="LiveId" clId="{323419F8-C587-4448-9497-6C521C891C54}" dt="2017-11-08T13:05:21.965" v="375"/>
          <ac:picMkLst>
            <pc:docMk/>
            <pc:sldMk cId="4229426598" sldId="334"/>
            <ac:picMk id="5" creationId="{6DAA8A7D-E3A0-40F5-8FBA-A81AE786AA5E}"/>
          </ac:picMkLst>
        </pc:picChg>
      </pc:sldChg>
      <pc:sldChg chg="addSp delSp modSp">
        <pc:chgData name="Ирина Христова" userId="a320cdaf0b197c8e" providerId="LiveId" clId="{323419F8-C587-4448-9497-6C521C891C54}" dt="2017-11-08T13:07:40.829" v="388"/>
        <pc:sldMkLst>
          <pc:docMk/>
          <pc:sldMk cId="2147859266" sldId="335"/>
        </pc:sldMkLst>
        <pc:graphicFrameChg chg="del">
          <ac:chgData name="Ирина Христова" userId="a320cdaf0b197c8e" providerId="LiveId" clId="{323419F8-C587-4448-9497-6C521C891C54}" dt="2017-11-08T13:02:52.357" v="330" actId="478"/>
          <ac:graphicFrameMkLst>
            <pc:docMk/>
            <pc:sldMk cId="2147859266" sldId="335"/>
            <ac:graphicFrameMk id="3" creationId="{EF79BE7B-2B69-4C84-B90E-C4A000ED9327}"/>
          </ac:graphicFrameMkLst>
        </pc:graphicFrameChg>
        <pc:picChg chg="add mod">
          <ac:chgData name="Ирина Христова" userId="a320cdaf0b197c8e" providerId="LiveId" clId="{323419F8-C587-4448-9497-6C521C891C54}" dt="2017-11-08T13:07:40.829" v="388"/>
          <ac:picMkLst>
            <pc:docMk/>
            <pc:sldMk cId="2147859266" sldId="335"/>
            <ac:picMk id="4" creationId="{EF104BBE-5B2B-4386-ABE1-23858EEE1255}"/>
          </ac:picMkLst>
        </pc:picChg>
      </pc:sldChg>
      <pc:sldChg chg="addSp delSp">
        <pc:chgData name="Ирина Христова" userId="a320cdaf0b197c8e" providerId="LiveId" clId="{323419F8-C587-4448-9497-6C521C891C54}" dt="2017-11-08T13:05:26.530" v="377"/>
        <pc:sldMkLst>
          <pc:docMk/>
          <pc:sldMk cId="4099877724" sldId="336"/>
        </pc:sldMkLst>
        <pc:graphicFrameChg chg="del">
          <ac:chgData name="Ирина Христова" userId="a320cdaf0b197c8e" providerId="LiveId" clId="{323419F8-C587-4448-9497-6C521C891C54}" dt="2017-11-08T13:05:26.274" v="376" actId="478"/>
          <ac:graphicFrameMkLst>
            <pc:docMk/>
            <pc:sldMk cId="4099877724" sldId="336"/>
            <ac:graphicFrameMk id="4" creationId="{14C06757-1D8A-4663-85DA-DFFD4C4F33E0}"/>
          </ac:graphicFrameMkLst>
        </pc:graphicFrameChg>
        <pc:picChg chg="add">
          <ac:chgData name="Ирина Христова" userId="a320cdaf0b197c8e" providerId="LiveId" clId="{323419F8-C587-4448-9497-6C521C891C54}" dt="2017-11-08T13:05:26.530" v="377"/>
          <ac:picMkLst>
            <pc:docMk/>
            <pc:sldMk cId="4099877724" sldId="336"/>
            <ac:picMk id="5" creationId="{556DAF27-45FB-4B68-98D2-9001246A62F8}"/>
          </ac:picMkLst>
        </pc:picChg>
      </pc:sldChg>
      <pc:sldChg chg="addSp delSp modSp">
        <pc:chgData name="Ирина Христова" userId="a320cdaf0b197c8e" providerId="LiveId" clId="{323419F8-C587-4448-9497-6C521C891C54}" dt="2017-11-08T13:06:39.462" v="383"/>
        <pc:sldMkLst>
          <pc:docMk/>
          <pc:sldMk cId="3230470262" sldId="337"/>
        </pc:sldMkLst>
        <pc:graphicFrameChg chg="del">
          <ac:chgData name="Ирина Христова" userId="a320cdaf0b197c8e" providerId="LiveId" clId="{323419F8-C587-4448-9497-6C521C891C54}" dt="2017-11-08T13:02:45.728" v="328" actId="478"/>
          <ac:graphicFrameMkLst>
            <pc:docMk/>
            <pc:sldMk cId="3230470262" sldId="337"/>
            <ac:graphicFrameMk id="3" creationId="{6673946A-965E-47B2-84EB-9B75B3A39A4E}"/>
          </ac:graphicFrameMkLst>
        </pc:graphicFrameChg>
        <pc:picChg chg="add mod">
          <ac:chgData name="Ирина Христова" userId="a320cdaf0b197c8e" providerId="LiveId" clId="{323419F8-C587-4448-9497-6C521C891C54}" dt="2017-11-08T13:06:39.462" v="383"/>
          <ac:picMkLst>
            <pc:docMk/>
            <pc:sldMk cId="3230470262" sldId="337"/>
            <ac:picMk id="4" creationId="{B084FE3C-96BB-4951-9110-57EB14CDAE7B}"/>
          </ac:picMkLst>
        </pc:picChg>
      </pc:sldChg>
      <pc:sldChg chg="addSp delSp modSp">
        <pc:chgData name="Ирина Христова" userId="a320cdaf0b197c8e" providerId="LiveId" clId="{323419F8-C587-4448-9497-6C521C891C54}" dt="2017-11-08T13:06:45.130" v="384"/>
        <pc:sldMkLst>
          <pc:docMk/>
          <pc:sldMk cId="1008605027" sldId="338"/>
        </pc:sldMkLst>
        <pc:graphicFrameChg chg="del">
          <ac:chgData name="Ирина Христова" userId="a320cdaf0b197c8e" providerId="LiveId" clId="{323419F8-C587-4448-9497-6C521C891C54}" dt="2017-11-08T13:05:30.656" v="378" actId="478"/>
          <ac:graphicFrameMkLst>
            <pc:docMk/>
            <pc:sldMk cId="1008605027" sldId="338"/>
            <ac:graphicFrameMk id="4" creationId="{A6AF1A58-268D-4BE0-8E5C-E4E6C46F78A9}"/>
          </ac:graphicFrameMkLst>
        </pc:graphicFrameChg>
        <pc:picChg chg="add mod">
          <ac:chgData name="Ирина Христова" userId="a320cdaf0b197c8e" providerId="LiveId" clId="{323419F8-C587-4448-9497-6C521C891C54}" dt="2017-11-08T13:06:45.130" v="384"/>
          <ac:picMkLst>
            <pc:docMk/>
            <pc:sldMk cId="1008605027" sldId="338"/>
            <ac:picMk id="5" creationId="{2F841F04-4C70-4920-93E7-C0745A7C933F}"/>
          </ac:picMkLst>
        </pc:picChg>
      </pc:sldChg>
      <pc:sldChg chg="addSp delSp modSp">
        <pc:chgData name="Ирина Христова" userId="a320cdaf0b197c8e" providerId="LiveId" clId="{323419F8-C587-4448-9497-6C521C891C54}" dt="2017-11-08T12:41:40.727" v="23" actId="1038"/>
        <pc:sldMkLst>
          <pc:docMk/>
          <pc:sldMk cId="2022939155" sldId="339"/>
        </pc:sldMkLst>
        <pc:graphicFrameChg chg="add del">
          <ac:chgData name="Ирина Христова" userId="a320cdaf0b197c8e" providerId="LiveId" clId="{323419F8-C587-4448-9497-6C521C891C54}" dt="2017-11-08T12:41:36.671" v="20" actId="478"/>
          <ac:graphicFrameMkLst>
            <pc:docMk/>
            <pc:sldMk cId="2022939155" sldId="339"/>
            <ac:graphicFrameMk id="3" creationId="{DD09A47B-8604-45BF-854C-F8D226CB002D}"/>
          </ac:graphicFrameMkLst>
        </pc:graphicFrameChg>
        <pc:picChg chg="add del mod">
          <ac:chgData name="Ирина Христова" userId="a320cdaf0b197c8e" providerId="LiveId" clId="{323419F8-C587-4448-9497-6C521C891C54}" dt="2017-11-08T12:41:34.982" v="19"/>
          <ac:picMkLst>
            <pc:docMk/>
            <pc:sldMk cId="2022939155" sldId="339"/>
            <ac:picMk id="4" creationId="{7959ED96-A71F-4007-97BA-C0F5D498009B}"/>
          </ac:picMkLst>
        </pc:picChg>
        <pc:picChg chg="add mod">
          <ac:chgData name="Ирина Христова" userId="a320cdaf0b197c8e" providerId="LiveId" clId="{323419F8-C587-4448-9497-6C521C891C54}" dt="2017-11-08T12:41:40.727" v="23" actId="1038"/>
          <ac:picMkLst>
            <pc:docMk/>
            <pc:sldMk cId="2022939155" sldId="339"/>
            <ac:picMk id="5" creationId="{6E5D13C8-8753-4CD5-A6E6-FF8DCBAAF2A9}"/>
          </ac:picMkLst>
        </pc:picChg>
      </pc:sldChg>
      <pc:sldChg chg="addSp delSp modSp">
        <pc:chgData name="Ирина Христова" userId="a320cdaf0b197c8e" providerId="LiveId" clId="{323419F8-C587-4448-9497-6C521C891C54}" dt="2017-11-08T13:09:08.071" v="389"/>
        <pc:sldMkLst>
          <pc:docMk/>
          <pc:sldMk cId="986571810" sldId="340"/>
        </pc:sldMkLst>
        <pc:graphicFrameChg chg="del">
          <ac:chgData name="Ирина Христова" userId="a320cdaf0b197c8e" providerId="LiveId" clId="{323419F8-C587-4448-9497-6C521C891C54}" dt="2017-11-08T13:05:36.256" v="380" actId="478"/>
          <ac:graphicFrameMkLst>
            <pc:docMk/>
            <pc:sldMk cId="986571810" sldId="340"/>
            <ac:graphicFrameMk id="5" creationId="{0EDBAB40-8475-4EF8-B201-A015C833FB4E}"/>
          </ac:graphicFrameMkLst>
        </pc:graphicFrameChg>
        <pc:picChg chg="add mod">
          <ac:chgData name="Ирина Христова" userId="a320cdaf0b197c8e" providerId="LiveId" clId="{323419F8-C587-4448-9497-6C521C891C54}" dt="2017-11-08T13:09:08.071" v="389"/>
          <ac:picMkLst>
            <pc:docMk/>
            <pc:sldMk cId="986571810" sldId="340"/>
            <ac:picMk id="4" creationId="{E947DA0E-8C8B-4FE2-AE36-A88C1F4850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70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9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957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33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168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789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5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210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8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7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138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32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535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194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401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37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764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712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9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502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470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125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013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10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863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649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566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928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314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28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43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44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698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453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676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5821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154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9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9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2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2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3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97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3.xml"/><Relationship Id="rId7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5.xml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9.xml"/><Relationship Id="rId7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4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8.png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10.png"/><Relationship Id="rId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image" Target="../media/image11.png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image" Target="../media/image12.png"/><Relationship Id="rId4" Type="http://schemas.openxmlformats.org/officeDocument/2006/relationships/slide" Target="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image" Target="../media/image13.png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5" Type="http://schemas.openxmlformats.org/officeDocument/2006/relationships/image" Target="../media/image14.png"/><Relationship Id="rId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46.xml"/><Relationship Id="rId7" Type="http://schemas.openxmlformats.org/officeDocument/2006/relationships/slide" Target="slide4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38.xml"/><Relationship Id="rId4" Type="http://schemas.openxmlformats.org/officeDocument/2006/relationships/slide" Target="slide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41.xml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0.xml"/><Relationship Id="rId7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847165" y="2077701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bg-BG" sz="6600" dirty="0">
                <a:latin typeface="Festus" panose="02000400000000000000" pitchFamily="2" charset="0"/>
                <a:ea typeface="Walter Turncoat" panose="020B0604020202020204" charset="0"/>
              </a:rPr>
              <a:t>Вълнови явления при светлината</a:t>
            </a: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3648074" y="3423252"/>
            <a:ext cx="4488293" cy="35817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>
            <a:extLst>
              <a:ext uri="{FF2B5EF4-FFF2-40B4-BE49-F238E27FC236}">
                <a16:creationId xmlns:a16="http://schemas.microsoft.com/office/drawing/2014/main" id="{A57FE469-A9C9-408D-8CB5-E45BEDB3F1D9}"/>
              </a:ext>
            </a:extLst>
          </p:cNvPr>
          <p:cNvSpPr txBox="1">
            <a:spLocks/>
          </p:cNvSpPr>
          <p:nvPr/>
        </p:nvSpPr>
        <p:spPr>
          <a:xfrm>
            <a:off x="4069141" y="3298539"/>
            <a:ext cx="3646157" cy="618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bg-BG" sz="2400" dirty="0">
                <a:latin typeface="Festus" panose="02000400000000000000" pitchFamily="2" charset="0"/>
                <a:ea typeface="Walter Turncoat" panose="020B0604020202020204" charset="0"/>
              </a:rPr>
              <a:t>Тест за самоподготовка</a:t>
            </a:r>
          </a:p>
        </p:txBody>
      </p:sp>
      <p:sp>
        <p:nvSpPr>
          <p:cNvPr id="13" name="Shape 38">
            <a:extLst>
              <a:ext uri="{FF2B5EF4-FFF2-40B4-BE49-F238E27FC236}">
                <a16:creationId xmlns:a16="http://schemas.microsoft.com/office/drawing/2014/main" id="{CE076E3D-BE84-4243-8EAE-5C6134264887}"/>
              </a:ext>
            </a:extLst>
          </p:cNvPr>
          <p:cNvSpPr txBox="1">
            <a:spLocks/>
          </p:cNvSpPr>
          <p:nvPr/>
        </p:nvSpPr>
        <p:spPr>
          <a:xfrm>
            <a:off x="5566247" y="4661170"/>
            <a:ext cx="3646157" cy="6180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bg-BG" sz="1600" i="1" dirty="0">
                <a:latin typeface="Festus" panose="02000400000000000000" pitchFamily="2" charset="0"/>
                <a:ea typeface="Walter Turncoat" panose="020B0604020202020204" charset="0"/>
              </a:rPr>
              <a:t>Ирина Христова и Симона Тодорова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556DAF27-45FB-4B68-98D2-9001246A6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406"/>
            <a:ext cx="2060955" cy="11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7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38732" y="1329236"/>
            <a:ext cx="7772400" cy="58131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дифракция на светлината: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1504469" y="2295110"/>
            <a:ext cx="5940591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се променят нейните посока и честота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84642" y="42998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4</a:t>
            </a:r>
            <a:endParaRPr lang="en" sz="6000" dirty="0"/>
          </a:p>
        </p:txBody>
      </p:sp>
      <p:sp>
        <p:nvSpPr>
          <p:cNvPr id="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158B73E8-E41F-4145-825F-B24151F9A8A3}"/>
              </a:ext>
            </a:extLst>
          </p:cNvPr>
          <p:cNvSpPr/>
          <p:nvPr/>
        </p:nvSpPr>
        <p:spPr>
          <a:xfrm>
            <a:off x="616723" y="2297338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E756B995-76F1-4359-BBF4-79AFBA1293B9}"/>
              </a:ext>
            </a:extLst>
          </p:cNvPr>
          <p:cNvSpPr txBox="1">
            <a:spLocks/>
          </p:cNvSpPr>
          <p:nvPr/>
        </p:nvSpPr>
        <p:spPr>
          <a:xfrm>
            <a:off x="1564309" y="2923593"/>
            <a:ext cx="6054815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се променя нейната посока, но не и честотата й</a:t>
            </a:r>
            <a:endParaRPr lang="en" dirty="0"/>
          </a:p>
        </p:txBody>
      </p:sp>
      <p:sp>
        <p:nvSpPr>
          <p:cNvPr id="12" name="Shape 71">
            <a:extLst>
              <a:ext uri="{FF2B5EF4-FFF2-40B4-BE49-F238E27FC236}">
                <a16:creationId xmlns:a16="http://schemas.microsoft.com/office/drawing/2014/main" id="{2AF812E2-89E6-4115-8F9F-73377E53ED89}"/>
              </a:ext>
            </a:extLst>
          </p:cNvPr>
          <p:cNvSpPr txBox="1">
            <a:spLocks/>
          </p:cNvSpPr>
          <p:nvPr/>
        </p:nvSpPr>
        <p:spPr>
          <a:xfrm>
            <a:off x="1112707" y="3555183"/>
            <a:ext cx="679597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се променя нейната честота, но не и посоката й</a:t>
            </a:r>
            <a:endParaRPr lang="en" dirty="0"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598408" y="4181437"/>
            <a:ext cx="786609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не се променя нито нейната посока, нито нейната честота</a:t>
            </a:r>
            <a:endParaRPr lang="en" dirty="0"/>
          </a:p>
        </p:txBody>
      </p:sp>
      <p:sp>
        <p:nvSpPr>
          <p:cNvPr id="16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E28DFBE0-33A0-4FD4-A259-EF0ACE756216}"/>
              </a:ext>
            </a:extLst>
          </p:cNvPr>
          <p:cNvSpPr/>
          <p:nvPr/>
        </p:nvSpPr>
        <p:spPr>
          <a:xfrm>
            <a:off x="595881" y="2923593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AB17E858-AB2C-49BB-AD67-10D22C8EB08E}"/>
              </a:ext>
            </a:extLst>
          </p:cNvPr>
          <p:cNvSpPr/>
          <p:nvPr/>
        </p:nvSpPr>
        <p:spPr>
          <a:xfrm>
            <a:off x="571773" y="3555182"/>
            <a:ext cx="786609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571773" y="4197141"/>
            <a:ext cx="791832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5" action="ppaction://hlinksldjump"/>
            <a:extLst>
              <a:ext uri="{FF2B5EF4-FFF2-40B4-BE49-F238E27FC236}">
                <a16:creationId xmlns:a16="http://schemas.microsoft.com/office/drawing/2014/main" id="{266A4922-B741-48D6-B3C2-2846285ED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273" y="0"/>
            <a:ext cx="2051997" cy="1155958"/>
          </a:xfrm>
          <a:prstGeom prst="rect">
            <a:avLst/>
          </a:prstGeom>
        </p:spPr>
      </p:pic>
      <p:pic>
        <p:nvPicPr>
          <p:cNvPr id="10" name="Картина 9">
            <a:hlinkClick r:id="rId7" action="ppaction://hlinksldjump"/>
            <a:extLst>
              <a:ext uri="{FF2B5EF4-FFF2-40B4-BE49-F238E27FC236}">
                <a16:creationId xmlns:a16="http://schemas.microsoft.com/office/drawing/2014/main" id="{10628E30-7AE4-45FD-AD77-AB97A942E5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3406"/>
            <a:ext cx="2060955" cy="11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2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566E3464-46AA-4689-B923-8C33EE107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273" y="0"/>
            <a:ext cx="2051997" cy="11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4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6DAA8A7D-E3A0-40F5-8FBA-A81AE786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" y="6569"/>
            <a:ext cx="2097634" cy="11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2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22131" y="1447897"/>
            <a:ext cx="7772400" cy="114051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Константата на дифракционна решетка с 500 отвора и широчина 2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 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833166" y="3318182"/>
            <a:ext cx="2796436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dirty="0"/>
              <a:t>4.10</a:t>
            </a:r>
            <a:r>
              <a:rPr lang="bg-BG" baseline="30000" dirty="0"/>
              <a:t>-5 </a:t>
            </a:r>
            <a:r>
              <a:rPr lang="bg-BG" dirty="0"/>
              <a:t>м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82449" y="429048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5</a:t>
            </a:r>
            <a:endParaRPr lang="en" sz="6000" dirty="0"/>
          </a:p>
        </p:txBody>
      </p:sp>
      <p:sp>
        <p:nvSpPr>
          <p:cNvPr id="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158B73E8-E41F-4145-825F-B24151F9A8A3}"/>
              </a:ext>
            </a:extLst>
          </p:cNvPr>
          <p:cNvSpPr/>
          <p:nvPr/>
        </p:nvSpPr>
        <p:spPr>
          <a:xfrm>
            <a:off x="722131" y="3318182"/>
            <a:ext cx="3120413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E756B995-76F1-4359-BBF4-79AFBA1293B9}"/>
              </a:ext>
            </a:extLst>
          </p:cNvPr>
          <p:cNvSpPr txBox="1">
            <a:spLocks/>
          </p:cNvSpPr>
          <p:nvPr/>
        </p:nvSpPr>
        <p:spPr>
          <a:xfrm>
            <a:off x="833166" y="4054505"/>
            <a:ext cx="279643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2,5.10</a:t>
            </a:r>
            <a:r>
              <a:rPr lang="bg-BG" baseline="30000" dirty="0"/>
              <a:t>-3 </a:t>
            </a:r>
            <a:r>
              <a:rPr lang="bg-BG" dirty="0"/>
              <a:t>мм</a:t>
            </a:r>
            <a:endParaRPr lang="en" dirty="0"/>
          </a:p>
          <a:p>
            <a:endParaRPr lang="en" dirty="0"/>
          </a:p>
        </p:txBody>
      </p:sp>
      <p:sp>
        <p:nvSpPr>
          <p:cNvPr id="9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7689542B-62B5-4B18-BCA8-C0D7BC6AE8FE}"/>
              </a:ext>
            </a:extLst>
          </p:cNvPr>
          <p:cNvSpPr/>
          <p:nvPr/>
        </p:nvSpPr>
        <p:spPr>
          <a:xfrm>
            <a:off x="722131" y="4054505"/>
            <a:ext cx="3120413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71">
            <a:extLst>
              <a:ext uri="{FF2B5EF4-FFF2-40B4-BE49-F238E27FC236}">
                <a16:creationId xmlns:a16="http://schemas.microsoft.com/office/drawing/2014/main" id="{2AF812E2-89E6-4115-8F9F-73377E53ED89}"/>
              </a:ext>
            </a:extLst>
          </p:cNvPr>
          <p:cNvSpPr txBox="1">
            <a:spLocks/>
          </p:cNvSpPr>
          <p:nvPr/>
        </p:nvSpPr>
        <p:spPr>
          <a:xfrm>
            <a:off x="5058223" y="3318182"/>
            <a:ext cx="279643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10</a:t>
            </a:r>
            <a:r>
              <a:rPr lang="bg-BG" baseline="30000" dirty="0"/>
              <a:t>-3 </a:t>
            </a:r>
            <a:r>
              <a:rPr lang="bg-BG" dirty="0"/>
              <a:t>м</a:t>
            </a:r>
            <a:endParaRPr lang="en" dirty="0"/>
          </a:p>
          <a:p>
            <a:endParaRPr lang="en" dirty="0"/>
          </a:p>
        </p:txBody>
      </p:sp>
      <p:sp>
        <p:nvSpPr>
          <p:cNvPr id="13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0E22BD6A-47D8-41E3-AB18-9348A5B2EA71}"/>
              </a:ext>
            </a:extLst>
          </p:cNvPr>
          <p:cNvSpPr/>
          <p:nvPr/>
        </p:nvSpPr>
        <p:spPr>
          <a:xfrm>
            <a:off x="4947188" y="3318182"/>
            <a:ext cx="3120413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5058223" y="4147955"/>
            <a:ext cx="279643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1000</a:t>
            </a:r>
            <a:r>
              <a:rPr lang="en-US" dirty="0"/>
              <a:t> </a:t>
            </a:r>
            <a:r>
              <a:rPr lang="bg-BG" dirty="0"/>
              <a:t>см</a:t>
            </a:r>
            <a:endParaRPr lang="en" dirty="0"/>
          </a:p>
        </p:txBody>
      </p:sp>
      <p:sp>
        <p:nvSpPr>
          <p:cNvPr id="15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F02CF622-A309-4EC5-9857-CC6FDC9EF4FF}"/>
              </a:ext>
            </a:extLst>
          </p:cNvPr>
          <p:cNvSpPr/>
          <p:nvPr/>
        </p:nvSpPr>
        <p:spPr>
          <a:xfrm>
            <a:off x="4947188" y="4147955"/>
            <a:ext cx="3120413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5" action="ppaction://hlinksldjump"/>
            <a:extLst>
              <a:ext uri="{FF2B5EF4-FFF2-40B4-BE49-F238E27FC236}">
                <a16:creationId xmlns:a16="http://schemas.microsoft.com/office/drawing/2014/main" id="{69D1D9D9-2489-4049-A32E-E44F7466B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" y="6569"/>
            <a:ext cx="2097634" cy="1178529"/>
          </a:xfrm>
          <a:prstGeom prst="rect">
            <a:avLst/>
          </a:prstGeom>
        </p:spPr>
      </p:pic>
      <p:pic>
        <p:nvPicPr>
          <p:cNvPr id="11" name="Картина 10">
            <a:hlinkClick r:id="rId7" action="ppaction://hlinksldjump"/>
            <a:extLst>
              <a:ext uri="{FF2B5EF4-FFF2-40B4-BE49-F238E27FC236}">
                <a16:creationId xmlns:a16="http://schemas.microsoft.com/office/drawing/2014/main" id="{0DACECB6-0B56-47F6-9ED6-904DDAD638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3000" y="6570"/>
            <a:ext cx="2017075" cy="1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9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B4C11A85-20B8-451A-9C5A-D284630A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00" y="6570"/>
            <a:ext cx="2017075" cy="1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DB0357CF-F7CC-40F2-8C7E-A99E9F992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" y="1"/>
            <a:ext cx="2034731" cy="11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0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22131" y="1276495"/>
            <a:ext cx="7772400" cy="144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Разлагането на бялата светлина при преминаване през стъклена призма се дължи на явлението: 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981073" y="3318182"/>
            <a:ext cx="2796436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dirty="0"/>
              <a:t>дифракция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28656" y="429048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6</a:t>
            </a:r>
            <a:endParaRPr lang="en" sz="6000" dirty="0"/>
          </a:p>
        </p:txBody>
      </p:sp>
      <p:sp>
        <p:nvSpPr>
          <p:cNvPr id="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158B73E8-E41F-4145-825F-B24151F9A8A3}"/>
              </a:ext>
            </a:extLst>
          </p:cNvPr>
          <p:cNvSpPr/>
          <p:nvPr/>
        </p:nvSpPr>
        <p:spPr>
          <a:xfrm>
            <a:off x="345605" y="3318182"/>
            <a:ext cx="4062634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E756B995-76F1-4359-BBF4-79AFBA1293B9}"/>
              </a:ext>
            </a:extLst>
          </p:cNvPr>
          <p:cNvSpPr txBox="1">
            <a:spLocks/>
          </p:cNvSpPr>
          <p:nvPr/>
        </p:nvSpPr>
        <p:spPr>
          <a:xfrm>
            <a:off x="456640" y="4054505"/>
            <a:ext cx="3738834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пълно вътрешно отражение</a:t>
            </a:r>
            <a:endParaRPr lang="en" dirty="0"/>
          </a:p>
        </p:txBody>
      </p:sp>
      <p:sp>
        <p:nvSpPr>
          <p:cNvPr id="9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7689542B-62B5-4B18-BCA8-C0D7BC6AE8FE}"/>
              </a:ext>
            </a:extLst>
          </p:cNvPr>
          <p:cNvSpPr/>
          <p:nvPr/>
        </p:nvSpPr>
        <p:spPr>
          <a:xfrm>
            <a:off x="285089" y="4054505"/>
            <a:ext cx="4123150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A1B559A6-9A37-4479-8572-C6DA437BE535}"/>
              </a:ext>
            </a:extLst>
          </p:cNvPr>
          <p:cNvSpPr txBox="1">
            <a:spLocks/>
          </p:cNvSpPr>
          <p:nvPr/>
        </p:nvSpPr>
        <p:spPr>
          <a:xfrm>
            <a:off x="5466410" y="3318182"/>
            <a:ext cx="279643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интерференция</a:t>
            </a:r>
            <a:endParaRPr lang="en" dirty="0"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A2621C26-8B92-452B-84DC-D636E00EE651}"/>
              </a:ext>
            </a:extLst>
          </p:cNvPr>
          <p:cNvSpPr/>
          <p:nvPr/>
        </p:nvSpPr>
        <p:spPr>
          <a:xfrm>
            <a:off x="4830942" y="3318182"/>
            <a:ext cx="4062634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E2B6BCD1-C15A-437A-9610-0E577BE16D79}"/>
              </a:ext>
            </a:extLst>
          </p:cNvPr>
          <p:cNvSpPr txBox="1">
            <a:spLocks/>
          </p:cNvSpPr>
          <p:nvPr/>
        </p:nvSpPr>
        <p:spPr>
          <a:xfrm>
            <a:off x="4941977" y="4054505"/>
            <a:ext cx="3738834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дисперсия</a:t>
            </a:r>
            <a:endParaRPr lang="en" dirty="0"/>
          </a:p>
        </p:txBody>
      </p:sp>
      <p:sp>
        <p:nvSpPr>
          <p:cNvPr id="19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924974B4-5C63-4ED8-B678-4CAC0730A434}"/>
              </a:ext>
            </a:extLst>
          </p:cNvPr>
          <p:cNvSpPr/>
          <p:nvPr/>
        </p:nvSpPr>
        <p:spPr>
          <a:xfrm>
            <a:off x="4770426" y="4054505"/>
            <a:ext cx="4123150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5" action="ppaction://hlinksldjump"/>
            <a:extLst>
              <a:ext uri="{FF2B5EF4-FFF2-40B4-BE49-F238E27FC236}">
                <a16:creationId xmlns:a16="http://schemas.microsoft.com/office/drawing/2014/main" id="{B1BFE229-8412-4C69-88E2-23BC44C10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4" y="1"/>
            <a:ext cx="2034731" cy="1146232"/>
          </a:xfrm>
          <a:prstGeom prst="rect">
            <a:avLst/>
          </a:prstGeom>
        </p:spPr>
      </p:pic>
      <p:pic>
        <p:nvPicPr>
          <p:cNvPr id="11" name="Картина 10">
            <a:hlinkClick r:id="rId7" action="ppaction://hlinksldjump"/>
            <a:extLst>
              <a:ext uri="{FF2B5EF4-FFF2-40B4-BE49-F238E27FC236}">
                <a16:creationId xmlns:a16="http://schemas.microsoft.com/office/drawing/2014/main" id="{0F707939-77EA-4D0C-90BE-A57CF0C84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494" y="13240"/>
            <a:ext cx="2014961" cy="11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2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Картина 2">
            <a:hlinkClick r:id="rId3" action="ppaction://hlinksldjump"/>
            <a:extLst>
              <a:ext uri="{FF2B5EF4-FFF2-40B4-BE49-F238E27FC236}">
                <a16:creationId xmlns:a16="http://schemas.microsoft.com/office/drawing/2014/main" id="{EC875683-5087-476B-976A-FF9E88F9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94" y="13240"/>
            <a:ext cx="2014961" cy="11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5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56D488A7-CBC4-4393-B9AE-AA4BD487E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76"/>
            <a:ext cx="2057451" cy="11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22131" y="1165371"/>
            <a:ext cx="7772400" cy="196531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stus" panose="02000400000000000000" pitchFamily="2" charset="0"/>
              </a:rPr>
              <a:t>В определението </a:t>
            </a:r>
            <a:r>
              <a:rPr lang="bg-BG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stus" panose="02000400000000000000" pitchFamily="2" charset="0"/>
              </a:rPr>
              <a:t>„…. се нарича промяната на посоката на светлината при преминаване през отвор или покрай непрозрачно тяло.“ 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stus" panose="02000400000000000000" pitchFamily="2" charset="0"/>
              </a:rPr>
              <a:t>липсва думата: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estus" panose="02000400000000000000" pitchFamily="2" charset="0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833166" y="3318182"/>
            <a:ext cx="2796436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dirty="0">
                <a:latin typeface="Festus" panose="02000400000000000000" pitchFamily="2" charset="0"/>
              </a:rPr>
              <a:t>интерференция</a:t>
            </a:r>
            <a:endParaRPr lang="en" dirty="0">
              <a:latin typeface="Festus" panose="02000400000000000000" pitchFamily="2" charset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163135" y="429048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1</a:t>
            </a:r>
            <a:endParaRPr lang="en" sz="6000" dirty="0"/>
          </a:p>
        </p:txBody>
      </p:sp>
      <p:sp>
        <p:nvSpPr>
          <p:cNvPr id="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158B73E8-E41F-4145-825F-B24151F9A8A3}"/>
              </a:ext>
            </a:extLst>
          </p:cNvPr>
          <p:cNvSpPr/>
          <p:nvPr/>
        </p:nvSpPr>
        <p:spPr>
          <a:xfrm>
            <a:off x="722131" y="3318182"/>
            <a:ext cx="3120413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E756B995-76F1-4359-BBF4-79AFBA1293B9}"/>
              </a:ext>
            </a:extLst>
          </p:cNvPr>
          <p:cNvSpPr txBox="1">
            <a:spLocks/>
          </p:cNvSpPr>
          <p:nvPr/>
        </p:nvSpPr>
        <p:spPr>
          <a:xfrm>
            <a:off x="833166" y="4054505"/>
            <a:ext cx="279643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>
                <a:latin typeface="Festus" panose="02000400000000000000" pitchFamily="2" charset="0"/>
              </a:rPr>
              <a:t>пречупване</a:t>
            </a:r>
            <a:endParaRPr lang="en" dirty="0">
              <a:latin typeface="Festus" panose="02000400000000000000" pitchFamily="2" charset="0"/>
            </a:endParaRPr>
          </a:p>
        </p:txBody>
      </p:sp>
      <p:sp>
        <p:nvSpPr>
          <p:cNvPr id="9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7689542B-62B5-4B18-BCA8-C0D7BC6AE8FE}"/>
              </a:ext>
            </a:extLst>
          </p:cNvPr>
          <p:cNvSpPr/>
          <p:nvPr/>
        </p:nvSpPr>
        <p:spPr>
          <a:xfrm>
            <a:off x="722131" y="4054505"/>
            <a:ext cx="3120413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71">
            <a:extLst>
              <a:ext uri="{FF2B5EF4-FFF2-40B4-BE49-F238E27FC236}">
                <a16:creationId xmlns:a16="http://schemas.microsoft.com/office/drawing/2014/main" id="{2AF812E2-89E6-4115-8F9F-73377E53ED89}"/>
              </a:ext>
            </a:extLst>
          </p:cNvPr>
          <p:cNvSpPr txBox="1">
            <a:spLocks/>
          </p:cNvSpPr>
          <p:nvPr/>
        </p:nvSpPr>
        <p:spPr>
          <a:xfrm>
            <a:off x="5058223" y="3318182"/>
            <a:ext cx="279643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>
                <a:latin typeface="Festus" panose="02000400000000000000" pitchFamily="2" charset="0"/>
              </a:rPr>
              <a:t>дифракция</a:t>
            </a:r>
            <a:endParaRPr lang="en" dirty="0">
              <a:latin typeface="Festus" panose="02000400000000000000" pitchFamily="2" charset="0"/>
            </a:endParaRPr>
          </a:p>
        </p:txBody>
      </p:sp>
      <p:sp>
        <p:nvSpPr>
          <p:cNvPr id="13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0E22BD6A-47D8-41E3-AB18-9348A5B2EA71}"/>
              </a:ext>
            </a:extLst>
          </p:cNvPr>
          <p:cNvSpPr/>
          <p:nvPr/>
        </p:nvSpPr>
        <p:spPr>
          <a:xfrm>
            <a:off x="4947188" y="3318182"/>
            <a:ext cx="3120413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5058223" y="4147955"/>
            <a:ext cx="279643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>
                <a:latin typeface="Festus" panose="02000400000000000000" pitchFamily="2" charset="0"/>
              </a:rPr>
              <a:t>дисперсия</a:t>
            </a:r>
            <a:endParaRPr lang="en" dirty="0">
              <a:latin typeface="Festus" panose="02000400000000000000" pitchFamily="2" charset="0"/>
            </a:endParaRPr>
          </a:p>
        </p:txBody>
      </p:sp>
      <p:sp>
        <p:nvSpPr>
          <p:cNvPr id="15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F02CF622-A309-4EC5-9857-CC6FDC9EF4FF}"/>
              </a:ext>
            </a:extLst>
          </p:cNvPr>
          <p:cNvSpPr/>
          <p:nvPr/>
        </p:nvSpPr>
        <p:spPr>
          <a:xfrm>
            <a:off x="4947188" y="4147955"/>
            <a:ext cx="3120413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Картина 2">
            <a:hlinkClick r:id="rId5" action="ppaction://hlinksldjump"/>
            <a:extLst>
              <a:ext uri="{FF2B5EF4-FFF2-40B4-BE49-F238E27FC236}">
                <a16:creationId xmlns:a16="http://schemas.microsoft.com/office/drawing/2014/main" id="{E37F0E5D-FD9D-4F04-99F2-5244BEC48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056406" cy="1150437"/>
          </a:xfrm>
          <a:prstGeom prst="rect">
            <a:avLst/>
          </a:prstGeom>
        </p:spPr>
      </p:pic>
      <p:pic>
        <p:nvPicPr>
          <p:cNvPr id="5" name="Картина 4">
            <a:hlinkClick r:id="rId7" action="ppaction://hlinksldjump"/>
            <a:extLst>
              <a:ext uri="{FF2B5EF4-FFF2-40B4-BE49-F238E27FC236}">
                <a16:creationId xmlns:a16="http://schemas.microsoft.com/office/drawing/2014/main" id="{0A26F27B-DB39-4D2D-84EE-802758E13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1527" y="4366"/>
            <a:ext cx="2056406" cy="11576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22131" y="1415445"/>
            <a:ext cx="7772400" cy="55893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Интензитетът на светлината: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95896" y="429048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7</a:t>
            </a:r>
            <a:endParaRPr lang="en" sz="6000" dirty="0"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2EB34E8B-FEAE-48F9-9C9B-4FFBFA41D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3903" y="2315282"/>
            <a:ext cx="7236631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sz="1700" dirty="0"/>
              <a:t>е величина, равна на броя на трептенията за единица време</a:t>
            </a:r>
            <a:endParaRPr lang="en" sz="1700" dirty="0"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27341FF6-803F-44BE-9421-49ED170775B9}"/>
              </a:ext>
            </a:extLst>
          </p:cNvPr>
          <p:cNvSpPr/>
          <p:nvPr/>
        </p:nvSpPr>
        <p:spPr>
          <a:xfrm>
            <a:off x="616723" y="2297338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1748FA0A-92C3-40B9-813D-351E7F8372E1}"/>
              </a:ext>
            </a:extLst>
          </p:cNvPr>
          <p:cNvSpPr txBox="1">
            <a:spLocks/>
          </p:cNvSpPr>
          <p:nvPr/>
        </p:nvSpPr>
        <p:spPr>
          <a:xfrm>
            <a:off x="369809" y="2937041"/>
            <a:ext cx="8230965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700" dirty="0"/>
              <a:t>е величина, равна на разстоянието между два гребена на вълната</a:t>
            </a:r>
            <a:endParaRPr lang="en" sz="1700" dirty="0"/>
          </a:p>
        </p:txBody>
      </p:sp>
      <p:sp>
        <p:nvSpPr>
          <p:cNvPr id="19" name="Shape 71">
            <a:extLst>
              <a:ext uri="{FF2B5EF4-FFF2-40B4-BE49-F238E27FC236}">
                <a16:creationId xmlns:a16="http://schemas.microsoft.com/office/drawing/2014/main" id="{7E4CF4B9-F8D9-4078-837F-B0352EC73CB3}"/>
              </a:ext>
            </a:extLst>
          </p:cNvPr>
          <p:cNvSpPr txBox="1">
            <a:spLocks/>
          </p:cNvSpPr>
          <p:nvPr/>
        </p:nvSpPr>
        <p:spPr>
          <a:xfrm>
            <a:off x="1112707" y="3575355"/>
            <a:ext cx="679597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700" dirty="0"/>
              <a:t>е явление, свързано с дисперсията</a:t>
            </a:r>
            <a:endParaRPr lang="en" sz="1700" dirty="0"/>
          </a:p>
        </p:txBody>
      </p:sp>
      <p:sp>
        <p:nvSpPr>
          <p:cNvPr id="20" name="Shape 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A487DA-BABF-4267-8433-C281963A28D6}"/>
              </a:ext>
            </a:extLst>
          </p:cNvPr>
          <p:cNvSpPr txBox="1">
            <a:spLocks/>
          </p:cNvSpPr>
          <p:nvPr/>
        </p:nvSpPr>
        <p:spPr>
          <a:xfrm>
            <a:off x="598408" y="4208333"/>
            <a:ext cx="786609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700" dirty="0"/>
              <a:t>е величина, свързана с пренасяната от светлината енергия</a:t>
            </a:r>
            <a:endParaRPr lang="en" sz="1700" dirty="0"/>
          </a:p>
        </p:txBody>
      </p:sp>
      <p:sp>
        <p:nvSpPr>
          <p:cNvPr id="21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BCF52F7E-65A2-46D7-AA41-4B0248AF751E}"/>
              </a:ext>
            </a:extLst>
          </p:cNvPr>
          <p:cNvSpPr/>
          <p:nvPr/>
        </p:nvSpPr>
        <p:spPr>
          <a:xfrm>
            <a:off x="595881" y="2923593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66DDA49A-9D3A-45EC-9415-B5A11EA9953A}"/>
              </a:ext>
            </a:extLst>
          </p:cNvPr>
          <p:cNvSpPr/>
          <p:nvPr/>
        </p:nvSpPr>
        <p:spPr>
          <a:xfrm>
            <a:off x="571773" y="3555182"/>
            <a:ext cx="786609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98">
            <a:extLst>
              <a:ext uri="{FF2B5EF4-FFF2-40B4-BE49-F238E27FC236}">
                <a16:creationId xmlns:a16="http://schemas.microsoft.com/office/drawing/2014/main" id="{8A801D71-54FD-4B81-812B-027AC84E852C}"/>
              </a:ext>
            </a:extLst>
          </p:cNvPr>
          <p:cNvSpPr/>
          <p:nvPr/>
        </p:nvSpPr>
        <p:spPr>
          <a:xfrm>
            <a:off x="571773" y="4197141"/>
            <a:ext cx="791832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Картина 2">
            <a:hlinkClick r:id="rId4" action="ppaction://hlinksldjump"/>
            <a:extLst>
              <a:ext uri="{FF2B5EF4-FFF2-40B4-BE49-F238E27FC236}">
                <a16:creationId xmlns:a16="http://schemas.microsoft.com/office/drawing/2014/main" id="{D1B621C2-9793-4133-8D25-44011418F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476"/>
            <a:ext cx="2057451" cy="1159905"/>
          </a:xfrm>
          <a:prstGeom prst="rect">
            <a:avLst/>
          </a:prstGeom>
        </p:spPr>
      </p:pic>
      <p:pic>
        <p:nvPicPr>
          <p:cNvPr id="7" name="Картина 6">
            <a:hlinkClick r:id="rId6" action="ppaction://hlinksldjump"/>
            <a:extLst>
              <a:ext uri="{FF2B5EF4-FFF2-40B4-BE49-F238E27FC236}">
                <a16:creationId xmlns:a16="http://schemas.microsoft.com/office/drawing/2014/main" id="{17EB5139-9033-4DE4-B7CB-1133B0E6F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548" y="13239"/>
            <a:ext cx="2057451" cy="11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CA935B3C-6021-4BC6-93B0-14C606C64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48" y="13239"/>
            <a:ext cx="2057451" cy="11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3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9BFCA2A9-39B4-4409-A7DA-0B2E8BC4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725"/>
            <a:ext cx="2056406" cy="11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22131" y="1257648"/>
            <a:ext cx="7772400" cy="91707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Спектърът на видимата светлина обхваща вълни с дължина: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15209" y="429048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8</a:t>
            </a:r>
            <a:endParaRPr lang="en" sz="6000" dirty="0"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2EB34E8B-FEAE-48F9-9C9B-4FFBFA41D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3903" y="2315282"/>
            <a:ext cx="7236631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sz="1800" dirty="0"/>
              <a:t>от 400 </a:t>
            </a:r>
            <a:r>
              <a:rPr lang="en-US" sz="1800" dirty="0"/>
              <a:t>mm</a:t>
            </a:r>
            <a:r>
              <a:rPr lang="bg-BG" sz="1800" dirty="0"/>
              <a:t> за виолетовата до 780 </a:t>
            </a:r>
            <a:r>
              <a:rPr lang="en-US" sz="1800" dirty="0"/>
              <a:t>mm</a:t>
            </a:r>
            <a:r>
              <a:rPr lang="bg-BG" sz="1800" dirty="0"/>
              <a:t> за червената светлина</a:t>
            </a:r>
            <a:endParaRPr lang="en" sz="1800" dirty="0"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27341FF6-803F-44BE-9421-49ED170775B9}"/>
              </a:ext>
            </a:extLst>
          </p:cNvPr>
          <p:cNvSpPr/>
          <p:nvPr/>
        </p:nvSpPr>
        <p:spPr>
          <a:xfrm>
            <a:off x="616723" y="2297338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1748FA0A-92C3-40B9-813D-351E7F8372E1}"/>
              </a:ext>
            </a:extLst>
          </p:cNvPr>
          <p:cNvSpPr txBox="1">
            <a:spLocks/>
          </p:cNvSpPr>
          <p:nvPr/>
        </p:nvSpPr>
        <p:spPr>
          <a:xfrm>
            <a:off x="369809" y="2937041"/>
            <a:ext cx="8230965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от 400 </a:t>
            </a:r>
            <a:r>
              <a:rPr lang="en-US" sz="1800" dirty="0"/>
              <a:t>mm</a:t>
            </a:r>
            <a:r>
              <a:rPr lang="bg-BG" sz="1800" dirty="0"/>
              <a:t> за червената до 780 </a:t>
            </a:r>
            <a:r>
              <a:rPr lang="en-US" sz="1800" dirty="0"/>
              <a:t>mm</a:t>
            </a:r>
            <a:r>
              <a:rPr lang="bg-BG" sz="1800" dirty="0"/>
              <a:t> за виолетовата светлина</a:t>
            </a:r>
            <a:endParaRPr lang="en" sz="1800" dirty="0"/>
          </a:p>
        </p:txBody>
      </p:sp>
      <p:sp>
        <p:nvSpPr>
          <p:cNvPr id="19" name="Shape 71">
            <a:extLst>
              <a:ext uri="{FF2B5EF4-FFF2-40B4-BE49-F238E27FC236}">
                <a16:creationId xmlns:a16="http://schemas.microsoft.com/office/drawing/2014/main" id="{7E4CF4B9-F8D9-4078-837F-B0352EC73CB3}"/>
              </a:ext>
            </a:extLst>
          </p:cNvPr>
          <p:cNvSpPr txBox="1">
            <a:spLocks/>
          </p:cNvSpPr>
          <p:nvPr/>
        </p:nvSpPr>
        <p:spPr>
          <a:xfrm>
            <a:off x="1112707" y="3575355"/>
            <a:ext cx="679597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от 400</a:t>
            </a:r>
            <a:r>
              <a:rPr lang="en-US" sz="1800" dirty="0"/>
              <a:t> nm</a:t>
            </a:r>
            <a:r>
              <a:rPr lang="bg-BG" sz="1800" dirty="0"/>
              <a:t> за виолетовата до 780 </a:t>
            </a:r>
            <a:r>
              <a:rPr lang="en-US" sz="1800" dirty="0"/>
              <a:t>nm</a:t>
            </a:r>
            <a:r>
              <a:rPr lang="bg-BG" sz="1800" dirty="0"/>
              <a:t> за червената светлина</a:t>
            </a:r>
            <a:endParaRPr lang="en" sz="1800" dirty="0"/>
          </a:p>
        </p:txBody>
      </p:sp>
      <p:sp>
        <p:nvSpPr>
          <p:cNvPr id="20" name="Shape 71">
            <a:extLst>
              <a:ext uri="{FF2B5EF4-FFF2-40B4-BE49-F238E27FC236}">
                <a16:creationId xmlns:a16="http://schemas.microsoft.com/office/drawing/2014/main" id="{77A487DA-BABF-4267-8433-C281963A28D6}"/>
              </a:ext>
            </a:extLst>
          </p:cNvPr>
          <p:cNvSpPr txBox="1">
            <a:spLocks/>
          </p:cNvSpPr>
          <p:nvPr/>
        </p:nvSpPr>
        <p:spPr>
          <a:xfrm>
            <a:off x="598408" y="4208333"/>
            <a:ext cx="786609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от 400 </a:t>
            </a:r>
            <a:r>
              <a:rPr lang="en-US" sz="1800" dirty="0"/>
              <a:t>nm</a:t>
            </a:r>
            <a:r>
              <a:rPr lang="bg-BG" sz="1800" dirty="0"/>
              <a:t> за червената до 780 </a:t>
            </a:r>
            <a:r>
              <a:rPr lang="en-US" sz="1800" dirty="0"/>
              <a:t>nm</a:t>
            </a:r>
            <a:r>
              <a:rPr lang="bg-BG" sz="1800" dirty="0"/>
              <a:t> за виолетовата светлина</a:t>
            </a:r>
            <a:endParaRPr lang="en" sz="1800" dirty="0"/>
          </a:p>
        </p:txBody>
      </p:sp>
      <p:sp>
        <p:nvSpPr>
          <p:cNvPr id="21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BCF52F7E-65A2-46D7-AA41-4B0248AF751E}"/>
              </a:ext>
            </a:extLst>
          </p:cNvPr>
          <p:cNvSpPr/>
          <p:nvPr/>
        </p:nvSpPr>
        <p:spPr>
          <a:xfrm>
            <a:off x="595881" y="2923593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DDA49A-9D3A-45EC-9415-B5A11EA9953A}"/>
              </a:ext>
            </a:extLst>
          </p:cNvPr>
          <p:cNvSpPr/>
          <p:nvPr/>
        </p:nvSpPr>
        <p:spPr>
          <a:xfrm>
            <a:off x="571773" y="3555182"/>
            <a:ext cx="786609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8A801D71-54FD-4B81-812B-027AC84E852C}"/>
              </a:ext>
            </a:extLst>
          </p:cNvPr>
          <p:cNvSpPr/>
          <p:nvPr/>
        </p:nvSpPr>
        <p:spPr>
          <a:xfrm>
            <a:off x="571773" y="4197141"/>
            <a:ext cx="791832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4" action="ppaction://hlinksldjump"/>
            <a:extLst>
              <a:ext uri="{FF2B5EF4-FFF2-40B4-BE49-F238E27FC236}">
                <a16:creationId xmlns:a16="http://schemas.microsoft.com/office/drawing/2014/main" id="{511AC49B-1E99-4183-B740-41FBBB9AA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725"/>
            <a:ext cx="2056406" cy="1156296"/>
          </a:xfrm>
          <a:prstGeom prst="rect">
            <a:avLst/>
          </a:prstGeom>
        </p:spPr>
      </p:pic>
      <p:pic>
        <p:nvPicPr>
          <p:cNvPr id="8" name="Картина 7">
            <a:hlinkClick r:id="rId6" action="ppaction://hlinksldjump"/>
            <a:extLst>
              <a:ext uri="{FF2B5EF4-FFF2-40B4-BE49-F238E27FC236}">
                <a16:creationId xmlns:a16="http://schemas.microsoft.com/office/drawing/2014/main" id="{4969FA9D-A653-4F16-8128-3F507B58A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494" y="6726"/>
            <a:ext cx="2030505" cy="11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85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31EFAD86-E77D-4004-9EC1-4D3FB952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94" y="6726"/>
            <a:ext cx="2030505" cy="11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2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Картина 5">
            <a:hlinkClick r:id="rId3" action="ppaction://hlinksldjump"/>
            <a:extLst>
              <a:ext uri="{FF2B5EF4-FFF2-40B4-BE49-F238E27FC236}">
                <a16:creationId xmlns:a16="http://schemas.microsoft.com/office/drawing/2014/main" id="{B02B507A-65E0-4729-A949-96BC3FADF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8" y="1"/>
            <a:ext cx="2045985" cy="11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478534"/>
            <a:ext cx="7772400" cy="75928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Цветът на видимата светлина зависи от: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04546" y="3250942"/>
            <a:ext cx="3590927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нейната дължина на вълната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28656" y="429048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9</a:t>
            </a:r>
            <a:endParaRPr lang="en" sz="6000" dirty="0"/>
          </a:p>
        </p:txBody>
      </p:sp>
      <p:sp>
        <p:nvSpPr>
          <p:cNvPr id="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158B73E8-E41F-4145-825F-B24151F9A8A3}"/>
              </a:ext>
            </a:extLst>
          </p:cNvPr>
          <p:cNvSpPr/>
          <p:nvPr/>
        </p:nvSpPr>
        <p:spPr>
          <a:xfrm>
            <a:off x="345605" y="3250942"/>
            <a:ext cx="4062634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E756B995-76F1-4359-BBF4-79AFBA1293B9}"/>
              </a:ext>
            </a:extLst>
          </p:cNvPr>
          <p:cNvSpPr txBox="1">
            <a:spLocks/>
          </p:cNvSpPr>
          <p:nvPr/>
        </p:nvSpPr>
        <p:spPr>
          <a:xfrm>
            <a:off x="456640" y="3987265"/>
            <a:ext cx="3738834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нейния интензитет</a:t>
            </a:r>
            <a:endParaRPr lang="en" dirty="0"/>
          </a:p>
        </p:txBody>
      </p:sp>
      <p:sp>
        <p:nvSpPr>
          <p:cNvPr id="9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7689542B-62B5-4B18-BCA8-C0D7BC6AE8FE}"/>
              </a:ext>
            </a:extLst>
          </p:cNvPr>
          <p:cNvSpPr/>
          <p:nvPr/>
        </p:nvSpPr>
        <p:spPr>
          <a:xfrm>
            <a:off x="285089" y="3987265"/>
            <a:ext cx="4123150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A1B559A6-9A37-4479-8572-C6DA437BE535}"/>
              </a:ext>
            </a:extLst>
          </p:cNvPr>
          <p:cNvSpPr txBox="1">
            <a:spLocks/>
          </p:cNvSpPr>
          <p:nvPr/>
        </p:nvSpPr>
        <p:spPr>
          <a:xfrm>
            <a:off x="5466410" y="3250942"/>
            <a:ext cx="279643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нейната скорост</a:t>
            </a:r>
            <a:endParaRPr lang="en" dirty="0"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A2621C26-8B92-452B-84DC-D636E00EE651}"/>
              </a:ext>
            </a:extLst>
          </p:cNvPr>
          <p:cNvSpPr/>
          <p:nvPr/>
        </p:nvSpPr>
        <p:spPr>
          <a:xfrm>
            <a:off x="4830942" y="3250942"/>
            <a:ext cx="4062634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E2B6BCD1-C15A-437A-9610-0E577BE16D79}"/>
              </a:ext>
            </a:extLst>
          </p:cNvPr>
          <p:cNvSpPr txBox="1">
            <a:spLocks/>
          </p:cNvSpPr>
          <p:nvPr/>
        </p:nvSpPr>
        <p:spPr>
          <a:xfrm>
            <a:off x="4941977" y="3987265"/>
            <a:ext cx="3738834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нейната честота</a:t>
            </a:r>
            <a:endParaRPr lang="en" dirty="0"/>
          </a:p>
        </p:txBody>
      </p:sp>
      <p:sp>
        <p:nvSpPr>
          <p:cNvPr id="19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4974B4-5C63-4ED8-B678-4CAC0730A434}"/>
              </a:ext>
            </a:extLst>
          </p:cNvPr>
          <p:cNvSpPr/>
          <p:nvPr/>
        </p:nvSpPr>
        <p:spPr>
          <a:xfrm>
            <a:off x="4770426" y="3987265"/>
            <a:ext cx="4123150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4" action="ppaction://hlinksldjump"/>
            <a:extLst>
              <a:ext uri="{FF2B5EF4-FFF2-40B4-BE49-F238E27FC236}">
                <a16:creationId xmlns:a16="http://schemas.microsoft.com/office/drawing/2014/main" id="{0106AB47-34D2-4ADB-876C-9447E57E5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8" y="1"/>
            <a:ext cx="2045985" cy="1150436"/>
          </a:xfrm>
          <a:prstGeom prst="rect">
            <a:avLst/>
          </a:prstGeom>
        </p:spPr>
      </p:pic>
      <p:pic>
        <p:nvPicPr>
          <p:cNvPr id="11" name="Картина 10">
            <a:hlinkClick r:id="rId6" action="ppaction://hlinksldjump"/>
            <a:extLst>
              <a:ext uri="{FF2B5EF4-FFF2-40B4-BE49-F238E27FC236}">
                <a16:creationId xmlns:a16="http://schemas.microsoft.com/office/drawing/2014/main" id="{B1B1B3D7-E11C-4307-9C50-79A8C4B092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367" y="13239"/>
            <a:ext cx="2045986" cy="11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1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4AB7A75D-3B3F-4934-A768-E63FA75EB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367" y="13239"/>
            <a:ext cx="2045986" cy="11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ED4DBE76-958E-4246-873B-569436B32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2050676" cy="11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1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22131" y="1257648"/>
            <a:ext cx="7772400" cy="91707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Показателят на пречупване на светлината зависи от: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3939992" y="408876"/>
            <a:ext cx="1012677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5500" dirty="0"/>
              <a:t>10</a:t>
            </a:r>
            <a:endParaRPr lang="en" sz="5500" dirty="0"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2EB34E8B-FEAE-48F9-9C9B-4FFBFA41D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3903" y="2315282"/>
            <a:ext cx="7236631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sz="1800" dirty="0"/>
              <a:t>дължината на светлинната вълна</a:t>
            </a:r>
            <a:endParaRPr lang="en" sz="1800" dirty="0"/>
          </a:p>
        </p:txBody>
      </p:sp>
      <p:sp>
        <p:nvSpPr>
          <p:cNvPr id="17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341FF6-803F-44BE-9421-49ED170775B9}"/>
              </a:ext>
            </a:extLst>
          </p:cNvPr>
          <p:cNvSpPr/>
          <p:nvPr/>
        </p:nvSpPr>
        <p:spPr>
          <a:xfrm>
            <a:off x="616723" y="2297338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1748FA0A-92C3-40B9-813D-351E7F8372E1}"/>
              </a:ext>
            </a:extLst>
          </p:cNvPr>
          <p:cNvSpPr txBox="1">
            <a:spLocks/>
          </p:cNvSpPr>
          <p:nvPr/>
        </p:nvSpPr>
        <p:spPr>
          <a:xfrm>
            <a:off x="369809" y="2937041"/>
            <a:ext cx="8230965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формата на тялото, което пречупва светлината</a:t>
            </a:r>
            <a:endParaRPr lang="en" sz="1800" dirty="0"/>
          </a:p>
        </p:txBody>
      </p:sp>
      <p:sp>
        <p:nvSpPr>
          <p:cNvPr id="19" name="Shape 71">
            <a:extLst>
              <a:ext uri="{FF2B5EF4-FFF2-40B4-BE49-F238E27FC236}">
                <a16:creationId xmlns:a16="http://schemas.microsoft.com/office/drawing/2014/main" id="{7E4CF4B9-F8D9-4078-837F-B0352EC73CB3}"/>
              </a:ext>
            </a:extLst>
          </p:cNvPr>
          <p:cNvSpPr txBox="1">
            <a:spLocks/>
          </p:cNvSpPr>
          <p:nvPr/>
        </p:nvSpPr>
        <p:spPr>
          <a:xfrm>
            <a:off x="1112707" y="3575355"/>
            <a:ext cx="679597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интензитета на светлината</a:t>
            </a:r>
            <a:endParaRPr lang="en" sz="1800" dirty="0"/>
          </a:p>
        </p:txBody>
      </p:sp>
      <p:sp>
        <p:nvSpPr>
          <p:cNvPr id="20" name="Shape 71">
            <a:hlinkClick r:id="rId3" action="ppaction://hlinksldjump"/>
            <a:extLst>
              <a:ext uri="{FF2B5EF4-FFF2-40B4-BE49-F238E27FC236}">
                <a16:creationId xmlns:a16="http://schemas.microsoft.com/office/drawing/2014/main" id="{77A487DA-BABF-4267-8433-C281963A28D6}"/>
              </a:ext>
            </a:extLst>
          </p:cNvPr>
          <p:cNvSpPr txBox="1">
            <a:spLocks/>
          </p:cNvSpPr>
          <p:nvPr/>
        </p:nvSpPr>
        <p:spPr>
          <a:xfrm>
            <a:off x="598408" y="4208333"/>
            <a:ext cx="786609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размерите на тялото, което пречупва светлината</a:t>
            </a:r>
            <a:endParaRPr lang="en" sz="1800" dirty="0"/>
          </a:p>
        </p:txBody>
      </p:sp>
      <p:sp>
        <p:nvSpPr>
          <p:cNvPr id="21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BCF52F7E-65A2-46D7-AA41-4B0248AF751E}"/>
              </a:ext>
            </a:extLst>
          </p:cNvPr>
          <p:cNvSpPr/>
          <p:nvPr/>
        </p:nvSpPr>
        <p:spPr>
          <a:xfrm>
            <a:off x="595881" y="2923593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66DDA49A-9D3A-45EC-9415-B5A11EA9953A}"/>
              </a:ext>
            </a:extLst>
          </p:cNvPr>
          <p:cNvSpPr/>
          <p:nvPr/>
        </p:nvSpPr>
        <p:spPr>
          <a:xfrm>
            <a:off x="571773" y="3555182"/>
            <a:ext cx="786609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98">
            <a:extLst>
              <a:ext uri="{FF2B5EF4-FFF2-40B4-BE49-F238E27FC236}">
                <a16:creationId xmlns:a16="http://schemas.microsoft.com/office/drawing/2014/main" id="{8A801D71-54FD-4B81-812B-027AC84E852C}"/>
              </a:ext>
            </a:extLst>
          </p:cNvPr>
          <p:cNvSpPr/>
          <p:nvPr/>
        </p:nvSpPr>
        <p:spPr>
          <a:xfrm>
            <a:off x="571773" y="4197141"/>
            <a:ext cx="791832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4" action="ppaction://hlinksldjump"/>
            <a:extLst>
              <a:ext uri="{FF2B5EF4-FFF2-40B4-BE49-F238E27FC236}">
                <a16:creationId xmlns:a16="http://schemas.microsoft.com/office/drawing/2014/main" id="{B4C9096F-9154-493A-B5F4-FE3656D9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2050676" cy="1153074"/>
          </a:xfrm>
          <a:prstGeom prst="rect">
            <a:avLst/>
          </a:prstGeom>
        </p:spPr>
      </p:pic>
      <p:pic>
        <p:nvPicPr>
          <p:cNvPr id="8" name="Картина 7">
            <a:hlinkClick r:id="rId6" action="ppaction://hlinksldjump"/>
            <a:extLst>
              <a:ext uri="{FF2B5EF4-FFF2-40B4-BE49-F238E27FC236}">
                <a16:creationId xmlns:a16="http://schemas.microsoft.com/office/drawing/2014/main" id="{53FF17D7-A347-4E56-A84A-CE2D3BBFF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324" y="1"/>
            <a:ext cx="2050676" cy="11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2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6E5D13C8-8753-4CD5-A6E6-FF8DCBAAF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27" y="4366"/>
            <a:ext cx="2056406" cy="11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9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D48BA7C5-1D2B-48C7-9676-BDA9B6244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324" y="1"/>
            <a:ext cx="2050676" cy="11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6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F1A9761E-353E-42A7-8EB6-8FD1EF72D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2065890" cy="11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24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22131" y="1257648"/>
            <a:ext cx="7772400" cy="91707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Основните елементи на един спектрален уред са: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40851" y="408876"/>
            <a:ext cx="1012677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5500" dirty="0"/>
              <a:t>11</a:t>
            </a:r>
            <a:endParaRPr lang="en" sz="5500" dirty="0"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2EB34E8B-FEAE-48F9-9C9B-4FFBFA41D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3903" y="2315282"/>
            <a:ext cx="7236631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sz="1800" dirty="0"/>
              <a:t>източник на светлина, обектив и окуляр</a:t>
            </a:r>
            <a:endParaRPr lang="en" sz="1800" dirty="0"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27341FF6-803F-44BE-9421-49ED170775B9}"/>
              </a:ext>
            </a:extLst>
          </p:cNvPr>
          <p:cNvSpPr/>
          <p:nvPr/>
        </p:nvSpPr>
        <p:spPr>
          <a:xfrm>
            <a:off x="616723" y="2297338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1748FA0A-92C3-40B9-813D-351E7F8372E1}"/>
              </a:ext>
            </a:extLst>
          </p:cNvPr>
          <p:cNvSpPr txBox="1">
            <a:spLocks/>
          </p:cNvSpPr>
          <p:nvPr/>
        </p:nvSpPr>
        <p:spPr>
          <a:xfrm>
            <a:off x="369809" y="2937041"/>
            <a:ext cx="8230965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източник на светлина, огледало и окуляр</a:t>
            </a:r>
            <a:endParaRPr lang="en" sz="1800" dirty="0"/>
          </a:p>
        </p:txBody>
      </p:sp>
      <p:sp>
        <p:nvSpPr>
          <p:cNvPr id="19" name="Shape 71">
            <a:extLst>
              <a:ext uri="{FF2B5EF4-FFF2-40B4-BE49-F238E27FC236}">
                <a16:creationId xmlns:a16="http://schemas.microsoft.com/office/drawing/2014/main" id="{7E4CF4B9-F8D9-4078-837F-B0352EC73CB3}"/>
              </a:ext>
            </a:extLst>
          </p:cNvPr>
          <p:cNvSpPr txBox="1">
            <a:spLocks/>
          </p:cNvSpPr>
          <p:nvPr/>
        </p:nvSpPr>
        <p:spPr>
          <a:xfrm>
            <a:off x="1112707" y="3575355"/>
            <a:ext cx="679597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източник на светлина, призма и </a:t>
            </a:r>
            <a:r>
              <a:rPr lang="bg-BG" sz="1800" dirty="0" err="1"/>
              <a:t>фотоплака</a:t>
            </a:r>
            <a:endParaRPr lang="en" sz="1800" dirty="0"/>
          </a:p>
        </p:txBody>
      </p:sp>
      <p:sp>
        <p:nvSpPr>
          <p:cNvPr id="20" name="Shape 71">
            <a:hlinkClick r:id="rId3" action="ppaction://hlinksldjump"/>
            <a:extLst>
              <a:ext uri="{FF2B5EF4-FFF2-40B4-BE49-F238E27FC236}">
                <a16:creationId xmlns:a16="http://schemas.microsoft.com/office/drawing/2014/main" id="{77A487DA-BABF-4267-8433-C281963A28D6}"/>
              </a:ext>
            </a:extLst>
          </p:cNvPr>
          <p:cNvSpPr txBox="1">
            <a:spLocks/>
          </p:cNvSpPr>
          <p:nvPr/>
        </p:nvSpPr>
        <p:spPr>
          <a:xfrm>
            <a:off x="598408" y="4208333"/>
            <a:ext cx="786609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източник на светлина, събирателна леща и </a:t>
            </a:r>
            <a:r>
              <a:rPr lang="bg-BG" sz="1800" dirty="0" err="1"/>
              <a:t>фотоплака</a:t>
            </a:r>
            <a:endParaRPr lang="en" sz="1800" dirty="0"/>
          </a:p>
        </p:txBody>
      </p:sp>
      <p:sp>
        <p:nvSpPr>
          <p:cNvPr id="21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BCF52F7E-65A2-46D7-AA41-4B0248AF751E}"/>
              </a:ext>
            </a:extLst>
          </p:cNvPr>
          <p:cNvSpPr/>
          <p:nvPr/>
        </p:nvSpPr>
        <p:spPr>
          <a:xfrm>
            <a:off x="595881" y="2923593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DDA49A-9D3A-45EC-9415-B5A11EA9953A}"/>
              </a:ext>
            </a:extLst>
          </p:cNvPr>
          <p:cNvSpPr/>
          <p:nvPr/>
        </p:nvSpPr>
        <p:spPr>
          <a:xfrm>
            <a:off x="571773" y="3555182"/>
            <a:ext cx="786609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98">
            <a:extLst>
              <a:ext uri="{FF2B5EF4-FFF2-40B4-BE49-F238E27FC236}">
                <a16:creationId xmlns:a16="http://schemas.microsoft.com/office/drawing/2014/main" id="{8A801D71-54FD-4B81-812B-027AC84E852C}"/>
              </a:ext>
            </a:extLst>
          </p:cNvPr>
          <p:cNvSpPr/>
          <p:nvPr/>
        </p:nvSpPr>
        <p:spPr>
          <a:xfrm>
            <a:off x="571773" y="4197141"/>
            <a:ext cx="791832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4" action="ppaction://hlinksldjump"/>
            <a:extLst>
              <a:ext uri="{FF2B5EF4-FFF2-40B4-BE49-F238E27FC236}">
                <a16:creationId xmlns:a16="http://schemas.microsoft.com/office/drawing/2014/main" id="{60C917CA-8F2C-4805-B231-3C0823B25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2065890" cy="1161628"/>
          </a:xfrm>
          <a:prstGeom prst="rect">
            <a:avLst/>
          </a:prstGeom>
        </p:spPr>
      </p:pic>
      <p:pic>
        <p:nvPicPr>
          <p:cNvPr id="8" name="Картина 7">
            <a:hlinkClick r:id="rId6" action="ppaction://hlinksldjump"/>
            <a:extLst>
              <a:ext uri="{FF2B5EF4-FFF2-40B4-BE49-F238E27FC236}">
                <a16:creationId xmlns:a16="http://schemas.microsoft.com/office/drawing/2014/main" id="{17609DBE-56FA-4E2A-B63F-D31094D25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065" y="592"/>
            <a:ext cx="2044934" cy="11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3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Картина 2">
            <a:hlinkClick r:id="rId3" action="ppaction://hlinksldjump"/>
            <a:extLst>
              <a:ext uri="{FF2B5EF4-FFF2-40B4-BE49-F238E27FC236}">
                <a16:creationId xmlns:a16="http://schemas.microsoft.com/office/drawing/2014/main" id="{01C93876-C304-4F23-A7F9-9BB6E19E7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65" y="592"/>
            <a:ext cx="2044934" cy="11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81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DA9191CF-6B80-4C15-A404-E8CC8009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026"/>
            <a:ext cx="2055174" cy="11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35045" y="1259037"/>
            <a:ext cx="7772400" cy="588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Спектралните уреди се използват за: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3966887" y="408876"/>
            <a:ext cx="1012677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5500" dirty="0"/>
              <a:t>12</a:t>
            </a:r>
            <a:endParaRPr lang="en" sz="5500" dirty="0"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2EB34E8B-FEAE-48F9-9C9B-4FFBFA41D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3903" y="2315282"/>
            <a:ext cx="7236631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sz="1800" dirty="0"/>
              <a:t>определяне на интензитета на светлината</a:t>
            </a:r>
            <a:endParaRPr lang="en" sz="1800" dirty="0"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27341FF6-803F-44BE-9421-49ED170775B9}"/>
              </a:ext>
            </a:extLst>
          </p:cNvPr>
          <p:cNvSpPr/>
          <p:nvPr/>
        </p:nvSpPr>
        <p:spPr>
          <a:xfrm>
            <a:off x="616723" y="2297338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1748FA0A-92C3-40B9-813D-351E7F8372E1}"/>
              </a:ext>
            </a:extLst>
          </p:cNvPr>
          <p:cNvSpPr txBox="1">
            <a:spLocks/>
          </p:cNvSpPr>
          <p:nvPr/>
        </p:nvSpPr>
        <p:spPr>
          <a:xfrm>
            <a:off x="369809" y="2937041"/>
            <a:ext cx="8230965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определяне на посоката на светлината</a:t>
            </a:r>
            <a:endParaRPr lang="en" sz="1800" dirty="0"/>
          </a:p>
        </p:txBody>
      </p:sp>
      <p:sp>
        <p:nvSpPr>
          <p:cNvPr id="19" name="Shape 71">
            <a:extLst>
              <a:ext uri="{FF2B5EF4-FFF2-40B4-BE49-F238E27FC236}">
                <a16:creationId xmlns:a16="http://schemas.microsoft.com/office/drawing/2014/main" id="{7E4CF4B9-F8D9-4078-837F-B0352EC73CB3}"/>
              </a:ext>
            </a:extLst>
          </p:cNvPr>
          <p:cNvSpPr txBox="1">
            <a:spLocks/>
          </p:cNvSpPr>
          <p:nvPr/>
        </p:nvSpPr>
        <p:spPr>
          <a:xfrm>
            <a:off x="1112707" y="3575355"/>
            <a:ext cx="679597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определяне на честотата на светлинната вълна</a:t>
            </a:r>
            <a:endParaRPr lang="en" sz="1800" dirty="0"/>
          </a:p>
        </p:txBody>
      </p:sp>
      <p:sp>
        <p:nvSpPr>
          <p:cNvPr id="20" name="Shape 71">
            <a:hlinkClick r:id="rId3" action="ppaction://hlinksldjump"/>
            <a:extLst>
              <a:ext uri="{FF2B5EF4-FFF2-40B4-BE49-F238E27FC236}">
                <a16:creationId xmlns:a16="http://schemas.microsoft.com/office/drawing/2014/main" id="{77A487DA-BABF-4267-8433-C281963A28D6}"/>
              </a:ext>
            </a:extLst>
          </p:cNvPr>
          <p:cNvSpPr txBox="1">
            <a:spLocks/>
          </p:cNvSpPr>
          <p:nvPr/>
        </p:nvSpPr>
        <p:spPr>
          <a:xfrm>
            <a:off x="598408" y="4208333"/>
            <a:ext cx="786609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800" dirty="0"/>
              <a:t>наблюдаване на дифракцията на светлината</a:t>
            </a:r>
            <a:endParaRPr lang="en" sz="1800" dirty="0"/>
          </a:p>
        </p:txBody>
      </p:sp>
      <p:sp>
        <p:nvSpPr>
          <p:cNvPr id="21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BCF52F7E-65A2-46D7-AA41-4B0248AF751E}"/>
              </a:ext>
            </a:extLst>
          </p:cNvPr>
          <p:cNvSpPr/>
          <p:nvPr/>
        </p:nvSpPr>
        <p:spPr>
          <a:xfrm>
            <a:off x="595881" y="2923593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DDA49A-9D3A-45EC-9415-B5A11EA9953A}"/>
              </a:ext>
            </a:extLst>
          </p:cNvPr>
          <p:cNvSpPr/>
          <p:nvPr/>
        </p:nvSpPr>
        <p:spPr>
          <a:xfrm>
            <a:off x="571773" y="3555182"/>
            <a:ext cx="786609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98">
            <a:extLst>
              <a:ext uri="{FF2B5EF4-FFF2-40B4-BE49-F238E27FC236}">
                <a16:creationId xmlns:a16="http://schemas.microsoft.com/office/drawing/2014/main" id="{8A801D71-54FD-4B81-812B-027AC84E852C}"/>
              </a:ext>
            </a:extLst>
          </p:cNvPr>
          <p:cNvSpPr/>
          <p:nvPr/>
        </p:nvSpPr>
        <p:spPr>
          <a:xfrm>
            <a:off x="571773" y="4197141"/>
            <a:ext cx="791832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4" action="ppaction://hlinksldjump"/>
            <a:extLst>
              <a:ext uri="{FF2B5EF4-FFF2-40B4-BE49-F238E27FC236}">
                <a16:creationId xmlns:a16="http://schemas.microsoft.com/office/drawing/2014/main" id="{791C006B-9CFA-4CE8-868C-3DA0F8DF0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026"/>
            <a:ext cx="2055174" cy="1155603"/>
          </a:xfrm>
          <a:prstGeom prst="rect">
            <a:avLst/>
          </a:prstGeom>
        </p:spPr>
      </p:pic>
      <p:pic>
        <p:nvPicPr>
          <p:cNvPr id="8" name="Картина 7">
            <a:hlinkClick r:id="rId6" action="ppaction://hlinksldjump"/>
            <a:extLst>
              <a:ext uri="{FF2B5EF4-FFF2-40B4-BE49-F238E27FC236}">
                <a16:creationId xmlns:a16="http://schemas.microsoft.com/office/drawing/2014/main" id="{01277B0F-91E7-4DE5-B329-2CD7C8AA04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594" y="4690"/>
            <a:ext cx="2056406" cy="11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B7C3409B-177E-48A2-B309-383A00A1D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94" y="4690"/>
            <a:ext cx="2056406" cy="11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B8A81FB5-1E0E-46B7-ADCF-D55682A91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858"/>
            <a:ext cx="2043508" cy="11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29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735045" y="1259037"/>
            <a:ext cx="7772400" cy="8655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Небесната дъга се наблюдава благодарение на: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3966887" y="408876"/>
            <a:ext cx="1012677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5500" dirty="0"/>
              <a:t>13</a:t>
            </a:r>
            <a:endParaRPr lang="en" sz="5500" dirty="0"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2EB34E8B-FEAE-48F9-9C9B-4FFBFA41D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3903" y="2348902"/>
            <a:ext cx="7236631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sz="1400" dirty="0"/>
              <a:t>интерференцията на слънчевата светлина в дъждовните капки</a:t>
            </a:r>
            <a:endParaRPr lang="en" sz="1400" dirty="0"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27341FF6-803F-44BE-9421-49ED170775B9}"/>
              </a:ext>
            </a:extLst>
          </p:cNvPr>
          <p:cNvSpPr/>
          <p:nvPr/>
        </p:nvSpPr>
        <p:spPr>
          <a:xfrm>
            <a:off x="616723" y="2297338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1748FA0A-92C3-40B9-813D-351E7F8372E1}"/>
              </a:ext>
            </a:extLst>
          </p:cNvPr>
          <p:cNvSpPr txBox="1">
            <a:spLocks/>
          </p:cNvSpPr>
          <p:nvPr/>
        </p:nvSpPr>
        <p:spPr>
          <a:xfrm>
            <a:off x="369809" y="2970661"/>
            <a:ext cx="8230965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400" dirty="0"/>
              <a:t>зависимостта на показателя на пречупване от честотата на светлинната вълна</a:t>
            </a:r>
            <a:endParaRPr lang="en" sz="1400" dirty="0"/>
          </a:p>
        </p:txBody>
      </p:sp>
      <p:sp>
        <p:nvSpPr>
          <p:cNvPr id="19" name="Shape 71">
            <a:extLst>
              <a:ext uri="{FF2B5EF4-FFF2-40B4-BE49-F238E27FC236}">
                <a16:creationId xmlns:a16="http://schemas.microsoft.com/office/drawing/2014/main" id="{7E4CF4B9-F8D9-4078-837F-B0352EC73CB3}"/>
              </a:ext>
            </a:extLst>
          </p:cNvPr>
          <p:cNvSpPr txBox="1">
            <a:spLocks/>
          </p:cNvSpPr>
          <p:nvPr/>
        </p:nvSpPr>
        <p:spPr>
          <a:xfrm>
            <a:off x="1112707" y="3588803"/>
            <a:ext cx="679597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400" dirty="0"/>
              <a:t>дифракцията на слънчевата светлина при преминаване през дъждовните капки</a:t>
            </a:r>
            <a:endParaRPr lang="en" sz="1400" dirty="0"/>
          </a:p>
        </p:txBody>
      </p:sp>
      <p:sp>
        <p:nvSpPr>
          <p:cNvPr id="20" name="Shape 71">
            <a:hlinkClick r:id="rId3" action="ppaction://hlinksldjump"/>
            <a:extLst>
              <a:ext uri="{FF2B5EF4-FFF2-40B4-BE49-F238E27FC236}">
                <a16:creationId xmlns:a16="http://schemas.microsoft.com/office/drawing/2014/main" id="{77A487DA-BABF-4267-8433-C281963A28D6}"/>
              </a:ext>
            </a:extLst>
          </p:cNvPr>
          <p:cNvSpPr txBox="1">
            <a:spLocks/>
          </p:cNvSpPr>
          <p:nvPr/>
        </p:nvSpPr>
        <p:spPr>
          <a:xfrm>
            <a:off x="598408" y="4241953"/>
            <a:ext cx="786609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400" dirty="0"/>
              <a:t>отражението на слънчевата светлина от дъждовните капки</a:t>
            </a:r>
            <a:endParaRPr lang="en" sz="1400" dirty="0"/>
          </a:p>
        </p:txBody>
      </p:sp>
      <p:sp>
        <p:nvSpPr>
          <p:cNvPr id="21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F52F7E-65A2-46D7-AA41-4B0248AF751E}"/>
              </a:ext>
            </a:extLst>
          </p:cNvPr>
          <p:cNvSpPr/>
          <p:nvPr/>
        </p:nvSpPr>
        <p:spPr>
          <a:xfrm>
            <a:off x="595881" y="2923593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66DDA49A-9D3A-45EC-9415-B5A11EA9953A}"/>
              </a:ext>
            </a:extLst>
          </p:cNvPr>
          <p:cNvSpPr/>
          <p:nvPr/>
        </p:nvSpPr>
        <p:spPr>
          <a:xfrm>
            <a:off x="571773" y="3555182"/>
            <a:ext cx="786609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98">
            <a:extLst>
              <a:ext uri="{FF2B5EF4-FFF2-40B4-BE49-F238E27FC236}">
                <a16:creationId xmlns:a16="http://schemas.microsoft.com/office/drawing/2014/main" id="{8A801D71-54FD-4B81-812B-027AC84E852C}"/>
              </a:ext>
            </a:extLst>
          </p:cNvPr>
          <p:cNvSpPr/>
          <p:nvPr/>
        </p:nvSpPr>
        <p:spPr>
          <a:xfrm>
            <a:off x="571773" y="4197141"/>
            <a:ext cx="791832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4" action="ppaction://hlinksldjump"/>
            <a:extLst>
              <a:ext uri="{FF2B5EF4-FFF2-40B4-BE49-F238E27FC236}">
                <a16:creationId xmlns:a16="http://schemas.microsoft.com/office/drawing/2014/main" id="{16301751-C1F9-427E-810A-90FAE7576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6858"/>
            <a:ext cx="2043508" cy="1149043"/>
          </a:xfrm>
          <a:prstGeom prst="rect">
            <a:avLst/>
          </a:prstGeom>
        </p:spPr>
      </p:pic>
      <p:pic>
        <p:nvPicPr>
          <p:cNvPr id="8" name="Картина 7">
            <a:hlinkClick r:id="rId6" action="ppaction://hlinksldjump"/>
            <a:extLst>
              <a:ext uri="{FF2B5EF4-FFF2-40B4-BE49-F238E27FC236}">
                <a16:creationId xmlns:a16="http://schemas.microsoft.com/office/drawing/2014/main" id="{1376B857-005D-4EEB-93AA-98797F61B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686" y="-6932"/>
            <a:ext cx="2058314" cy="1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8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10AA11D7-E0FF-4D54-B00A-92E131742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686" y="-6932"/>
            <a:ext cx="2058314" cy="1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0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E947DA0E-8C8B-4FE2-AE36-A88C1F48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25"/>
            <a:ext cx="2058308" cy="11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71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Картина 5">
            <a:hlinkClick r:id="rId3" action="ppaction://hlinksldjump"/>
            <a:extLst>
              <a:ext uri="{FF2B5EF4-FFF2-40B4-BE49-F238E27FC236}">
                <a16:creationId xmlns:a16="http://schemas.microsoft.com/office/drawing/2014/main" id="{3B58CA93-A9AF-440D-AAEB-2BA3BA37D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25"/>
            <a:ext cx="2055931" cy="11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4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218968"/>
            <a:ext cx="7772400" cy="101884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Вълновият характер на светлината се потвърждава от: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04546" y="3156808"/>
            <a:ext cx="3590927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sz="1600" dirty="0"/>
              <a:t>нейното праволинейно разпространение</a:t>
            </a:r>
            <a:endParaRPr lang="en" sz="1600" dirty="0"/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3941244" y="429048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5600" dirty="0"/>
              <a:t>14</a:t>
            </a:r>
            <a:endParaRPr lang="en" sz="5600" dirty="0"/>
          </a:p>
        </p:txBody>
      </p:sp>
      <p:sp>
        <p:nvSpPr>
          <p:cNvPr id="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158B73E8-E41F-4145-825F-B24151F9A8A3}"/>
              </a:ext>
            </a:extLst>
          </p:cNvPr>
          <p:cNvSpPr/>
          <p:nvPr/>
        </p:nvSpPr>
        <p:spPr>
          <a:xfrm>
            <a:off x="345605" y="3250942"/>
            <a:ext cx="4062634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E756B995-76F1-4359-BBF4-79AFBA1293B9}"/>
              </a:ext>
            </a:extLst>
          </p:cNvPr>
          <p:cNvSpPr txBox="1">
            <a:spLocks/>
          </p:cNvSpPr>
          <p:nvPr/>
        </p:nvSpPr>
        <p:spPr>
          <a:xfrm>
            <a:off x="456640" y="4020885"/>
            <a:ext cx="3738834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600" dirty="0"/>
              <a:t>явлението дисперсия</a:t>
            </a:r>
            <a:endParaRPr lang="en" sz="1600" dirty="0"/>
          </a:p>
        </p:txBody>
      </p:sp>
      <p:sp>
        <p:nvSpPr>
          <p:cNvPr id="9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7689542B-62B5-4B18-BCA8-C0D7BC6AE8FE}"/>
              </a:ext>
            </a:extLst>
          </p:cNvPr>
          <p:cNvSpPr/>
          <p:nvPr/>
        </p:nvSpPr>
        <p:spPr>
          <a:xfrm>
            <a:off x="285089" y="3987265"/>
            <a:ext cx="4123150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A1B559A6-9A37-4479-8572-C6DA437BE535}"/>
              </a:ext>
            </a:extLst>
          </p:cNvPr>
          <p:cNvSpPr txBox="1">
            <a:spLocks/>
          </p:cNvSpPr>
          <p:nvPr/>
        </p:nvSpPr>
        <p:spPr>
          <a:xfrm>
            <a:off x="5041764" y="3284562"/>
            <a:ext cx="3644670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600" dirty="0"/>
              <a:t>явленията пречупване и отражение</a:t>
            </a:r>
            <a:endParaRPr lang="en" sz="1600" dirty="0"/>
          </a:p>
        </p:txBody>
      </p:sp>
      <p:sp>
        <p:nvSpPr>
          <p:cNvPr id="17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A2621C26-8B92-452B-84DC-D636E00EE651}"/>
              </a:ext>
            </a:extLst>
          </p:cNvPr>
          <p:cNvSpPr/>
          <p:nvPr/>
        </p:nvSpPr>
        <p:spPr>
          <a:xfrm>
            <a:off x="4830942" y="3250942"/>
            <a:ext cx="4062634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E2B6BCD1-C15A-437A-9610-0E577BE16D79}"/>
              </a:ext>
            </a:extLst>
          </p:cNvPr>
          <p:cNvSpPr txBox="1">
            <a:spLocks/>
          </p:cNvSpPr>
          <p:nvPr/>
        </p:nvSpPr>
        <p:spPr>
          <a:xfrm>
            <a:off x="4941977" y="3906581"/>
            <a:ext cx="3738834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sz="1600" dirty="0"/>
              <a:t>явленията интерференция и дифракция</a:t>
            </a:r>
            <a:endParaRPr lang="en" sz="1600" dirty="0"/>
          </a:p>
        </p:txBody>
      </p:sp>
      <p:sp>
        <p:nvSpPr>
          <p:cNvPr id="19" name="Shape 3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4974B4-5C63-4ED8-B678-4CAC0730A434}"/>
              </a:ext>
            </a:extLst>
          </p:cNvPr>
          <p:cNvSpPr/>
          <p:nvPr/>
        </p:nvSpPr>
        <p:spPr>
          <a:xfrm>
            <a:off x="4770426" y="3987265"/>
            <a:ext cx="4123150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5" action="ppaction://hlinksldjump"/>
            <a:extLst>
              <a:ext uri="{FF2B5EF4-FFF2-40B4-BE49-F238E27FC236}">
                <a16:creationId xmlns:a16="http://schemas.microsoft.com/office/drawing/2014/main" id="{A8DFB67E-6EA4-45AD-A106-404A10A3D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925"/>
            <a:ext cx="2055931" cy="1156897"/>
          </a:xfrm>
          <a:prstGeom prst="rect">
            <a:avLst/>
          </a:prstGeom>
        </p:spPr>
      </p:pic>
      <p:pic>
        <p:nvPicPr>
          <p:cNvPr id="11" name="Картина 10">
            <a:hlinkClick r:id="rId7" action="ppaction://hlinksldjump"/>
            <a:extLst>
              <a:ext uri="{FF2B5EF4-FFF2-40B4-BE49-F238E27FC236}">
                <a16:creationId xmlns:a16="http://schemas.microsoft.com/office/drawing/2014/main" id="{70960D07-CB44-44F9-AF1D-864DDF35E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494" y="13240"/>
            <a:ext cx="2030506" cy="11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8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8737922A-129A-4F5F-ABD9-3B26D99C2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94" y="13240"/>
            <a:ext cx="2030506" cy="11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A768AD9A-B36D-4FA1-8AAD-B55552E8A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15"/>
            <a:ext cx="2080260" cy="11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16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44736" y="1178511"/>
            <a:ext cx="7772400" cy="117488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Принципът на Хюйгенс-</a:t>
            </a:r>
            <a:r>
              <a:rPr lang="bg-BG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Френел</a:t>
            </a:r>
            <a:r>
              <a: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гласи, че интензитетът на светлината в една точка е резултат от:</a:t>
            </a:r>
            <a:endParaRPr lang="e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3946715" y="408876"/>
            <a:ext cx="1012677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5500" dirty="0"/>
              <a:t>15</a:t>
            </a:r>
            <a:endParaRPr lang="en" sz="5500" dirty="0"/>
          </a:p>
        </p:txBody>
      </p:sp>
      <p:sp>
        <p:nvSpPr>
          <p:cNvPr id="16" name="Shape 71">
            <a:extLst>
              <a:ext uri="{FF2B5EF4-FFF2-40B4-BE49-F238E27FC236}">
                <a16:creationId xmlns:a16="http://schemas.microsoft.com/office/drawing/2014/main" id="{2EB34E8B-FEAE-48F9-9C9B-4FFBFA41D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2678" y="2348902"/>
            <a:ext cx="6683173" cy="5567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ru-RU" sz="1200" dirty="0" err="1"/>
              <a:t>пречупването</a:t>
            </a:r>
            <a:r>
              <a:rPr lang="ru-RU" sz="1200" dirty="0"/>
              <a:t> на </a:t>
            </a:r>
            <a:r>
              <a:rPr lang="ru-RU" sz="1200" dirty="0" err="1"/>
              <a:t>вторичните</a:t>
            </a:r>
            <a:r>
              <a:rPr lang="ru-RU" sz="1200" dirty="0"/>
              <a:t> </a:t>
            </a:r>
            <a:r>
              <a:rPr lang="ru-RU" sz="1200" dirty="0" err="1"/>
              <a:t>вълни</a:t>
            </a:r>
            <a:r>
              <a:rPr lang="ru-RU" sz="1200" dirty="0"/>
              <a:t>, </a:t>
            </a:r>
            <a:r>
              <a:rPr lang="ru-RU" sz="1200" dirty="0" err="1"/>
              <a:t>излъчени</a:t>
            </a:r>
            <a:r>
              <a:rPr lang="ru-RU" sz="1200" dirty="0"/>
              <a:t> от </a:t>
            </a:r>
            <a:r>
              <a:rPr lang="ru-RU" sz="1200" dirty="0" err="1"/>
              <a:t>точките</a:t>
            </a:r>
            <a:r>
              <a:rPr lang="ru-RU" sz="1200" dirty="0"/>
              <a:t> на фронта на </a:t>
            </a:r>
            <a:r>
              <a:rPr lang="ru-RU" sz="1200" dirty="0" err="1"/>
              <a:t>вълната</a:t>
            </a:r>
            <a:r>
              <a:rPr lang="ru-RU" sz="1200" dirty="0"/>
              <a:t> в един </a:t>
            </a:r>
            <a:r>
              <a:rPr lang="ru-RU" sz="1200" dirty="0" err="1"/>
              <a:t>предишен</a:t>
            </a:r>
            <a:r>
              <a:rPr lang="ru-RU" sz="1200" dirty="0"/>
              <a:t> момент</a:t>
            </a:r>
            <a:endParaRPr lang="en" sz="1200" dirty="0"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27341FF6-803F-44BE-9421-49ED170775B9}"/>
              </a:ext>
            </a:extLst>
          </p:cNvPr>
          <p:cNvSpPr/>
          <p:nvPr/>
        </p:nvSpPr>
        <p:spPr>
          <a:xfrm>
            <a:off x="616723" y="2357854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71">
            <a:extLst>
              <a:ext uri="{FF2B5EF4-FFF2-40B4-BE49-F238E27FC236}">
                <a16:creationId xmlns:a16="http://schemas.microsoft.com/office/drawing/2014/main" id="{1748FA0A-92C3-40B9-813D-351E7F8372E1}"/>
              </a:ext>
            </a:extLst>
          </p:cNvPr>
          <p:cNvSpPr txBox="1">
            <a:spLocks/>
          </p:cNvSpPr>
          <p:nvPr/>
        </p:nvSpPr>
        <p:spPr>
          <a:xfrm>
            <a:off x="1243886" y="2963937"/>
            <a:ext cx="6360437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ru-RU" sz="1200" dirty="0" err="1"/>
              <a:t>отражението</a:t>
            </a:r>
            <a:r>
              <a:rPr lang="ru-RU" sz="1200" dirty="0"/>
              <a:t> на </a:t>
            </a:r>
            <a:r>
              <a:rPr lang="ru-RU" sz="1200" dirty="0" err="1"/>
              <a:t>вторичните</a:t>
            </a:r>
            <a:r>
              <a:rPr lang="ru-RU" sz="1200" dirty="0"/>
              <a:t> </a:t>
            </a:r>
            <a:r>
              <a:rPr lang="ru-RU" sz="1200" dirty="0" err="1"/>
              <a:t>вълни</a:t>
            </a:r>
            <a:r>
              <a:rPr lang="ru-RU" sz="1200" dirty="0"/>
              <a:t>, </a:t>
            </a:r>
            <a:r>
              <a:rPr lang="ru-RU" sz="1200" dirty="0" err="1"/>
              <a:t>излъчени</a:t>
            </a:r>
            <a:r>
              <a:rPr lang="ru-RU" sz="1200" dirty="0"/>
              <a:t> от </a:t>
            </a:r>
            <a:r>
              <a:rPr lang="ru-RU" sz="1200" dirty="0" err="1"/>
              <a:t>точките</a:t>
            </a:r>
            <a:r>
              <a:rPr lang="ru-RU" sz="1200" dirty="0"/>
              <a:t> на фронта на </a:t>
            </a:r>
            <a:r>
              <a:rPr lang="ru-RU" sz="1200" dirty="0" err="1"/>
              <a:t>вълната</a:t>
            </a:r>
            <a:r>
              <a:rPr lang="ru-RU" sz="1200" dirty="0"/>
              <a:t> в един </a:t>
            </a:r>
            <a:r>
              <a:rPr lang="ru-RU" sz="1200" dirty="0" err="1"/>
              <a:t>предишен</a:t>
            </a:r>
            <a:r>
              <a:rPr lang="ru-RU" sz="1200" dirty="0"/>
              <a:t> момент</a:t>
            </a:r>
            <a:endParaRPr lang="en" sz="1200" dirty="0"/>
          </a:p>
        </p:txBody>
      </p:sp>
      <p:sp>
        <p:nvSpPr>
          <p:cNvPr id="19" name="Shape 71">
            <a:extLst>
              <a:ext uri="{FF2B5EF4-FFF2-40B4-BE49-F238E27FC236}">
                <a16:creationId xmlns:a16="http://schemas.microsoft.com/office/drawing/2014/main" id="{7E4CF4B9-F8D9-4078-837F-B0352EC73CB3}"/>
              </a:ext>
            </a:extLst>
          </p:cNvPr>
          <p:cNvSpPr txBox="1">
            <a:spLocks/>
          </p:cNvSpPr>
          <p:nvPr/>
        </p:nvSpPr>
        <p:spPr>
          <a:xfrm>
            <a:off x="1112707" y="3595527"/>
            <a:ext cx="679597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ru-RU" sz="1200" dirty="0" err="1"/>
              <a:t>интерференцията</a:t>
            </a:r>
            <a:r>
              <a:rPr lang="ru-RU" sz="1200" dirty="0"/>
              <a:t> на </a:t>
            </a:r>
            <a:r>
              <a:rPr lang="ru-RU" sz="1200" dirty="0" err="1"/>
              <a:t>вторичните</a:t>
            </a:r>
            <a:r>
              <a:rPr lang="ru-RU" sz="1200" dirty="0"/>
              <a:t> </a:t>
            </a:r>
            <a:r>
              <a:rPr lang="ru-RU" sz="1200" dirty="0" err="1"/>
              <a:t>вълни</a:t>
            </a:r>
            <a:r>
              <a:rPr lang="ru-RU" sz="1200" dirty="0"/>
              <a:t>, </a:t>
            </a:r>
            <a:r>
              <a:rPr lang="ru-RU" sz="1200" dirty="0" err="1"/>
              <a:t>излъчени</a:t>
            </a:r>
            <a:r>
              <a:rPr lang="ru-RU" sz="1200" dirty="0"/>
              <a:t> от </a:t>
            </a:r>
            <a:r>
              <a:rPr lang="ru-RU" sz="1200" dirty="0" err="1"/>
              <a:t>точките</a:t>
            </a:r>
            <a:r>
              <a:rPr lang="ru-RU" sz="1200" dirty="0"/>
              <a:t> на фронта на </a:t>
            </a:r>
            <a:r>
              <a:rPr lang="ru-RU" sz="1200" dirty="0" err="1"/>
              <a:t>вълната</a:t>
            </a:r>
            <a:r>
              <a:rPr lang="ru-RU" sz="1200" dirty="0"/>
              <a:t> в един </a:t>
            </a:r>
            <a:r>
              <a:rPr lang="ru-RU" sz="1200" dirty="0" err="1"/>
              <a:t>предишен</a:t>
            </a:r>
            <a:r>
              <a:rPr lang="ru-RU" sz="1200" dirty="0"/>
              <a:t> момент</a:t>
            </a:r>
            <a:endParaRPr lang="en" sz="1200" dirty="0"/>
          </a:p>
        </p:txBody>
      </p:sp>
      <p:sp>
        <p:nvSpPr>
          <p:cNvPr id="20" name="Shape 71">
            <a:extLst>
              <a:ext uri="{FF2B5EF4-FFF2-40B4-BE49-F238E27FC236}">
                <a16:creationId xmlns:a16="http://schemas.microsoft.com/office/drawing/2014/main" id="{77A487DA-BABF-4267-8433-C281963A28D6}"/>
              </a:ext>
            </a:extLst>
          </p:cNvPr>
          <p:cNvSpPr txBox="1">
            <a:spLocks/>
          </p:cNvSpPr>
          <p:nvPr/>
        </p:nvSpPr>
        <p:spPr>
          <a:xfrm>
            <a:off x="1075788" y="4235229"/>
            <a:ext cx="6837816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ru-RU" sz="1200" dirty="0" err="1"/>
              <a:t>дифракцията</a:t>
            </a:r>
            <a:r>
              <a:rPr lang="ru-RU" sz="1200" dirty="0"/>
              <a:t> на </a:t>
            </a:r>
            <a:r>
              <a:rPr lang="ru-RU" sz="1200" dirty="0" err="1"/>
              <a:t>вторичните</a:t>
            </a:r>
            <a:r>
              <a:rPr lang="ru-RU" sz="1200" dirty="0"/>
              <a:t> </a:t>
            </a:r>
            <a:r>
              <a:rPr lang="ru-RU" sz="1200" dirty="0" err="1"/>
              <a:t>вълни</a:t>
            </a:r>
            <a:r>
              <a:rPr lang="ru-RU" sz="1200" dirty="0"/>
              <a:t>, </a:t>
            </a:r>
            <a:r>
              <a:rPr lang="ru-RU" sz="1200" dirty="0" err="1"/>
              <a:t>излъчени</a:t>
            </a:r>
            <a:r>
              <a:rPr lang="ru-RU" sz="1200" dirty="0"/>
              <a:t> от </a:t>
            </a:r>
            <a:r>
              <a:rPr lang="ru-RU" sz="1200" dirty="0" err="1"/>
              <a:t>точките</a:t>
            </a:r>
            <a:r>
              <a:rPr lang="ru-RU" sz="1200" dirty="0"/>
              <a:t> на фронта на </a:t>
            </a:r>
            <a:r>
              <a:rPr lang="ru-RU" sz="1200" dirty="0" err="1"/>
              <a:t>вълната</a:t>
            </a:r>
            <a:r>
              <a:rPr lang="ru-RU" sz="1200" dirty="0"/>
              <a:t> в един </a:t>
            </a:r>
            <a:r>
              <a:rPr lang="ru-RU" sz="1200" dirty="0" err="1"/>
              <a:t>предишен</a:t>
            </a:r>
            <a:r>
              <a:rPr lang="ru-RU" sz="1200" dirty="0"/>
              <a:t> момент</a:t>
            </a:r>
            <a:endParaRPr lang="en" sz="1200" dirty="0"/>
          </a:p>
        </p:txBody>
      </p:sp>
      <p:sp>
        <p:nvSpPr>
          <p:cNvPr id="21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BCF52F7E-65A2-46D7-AA41-4B0248AF751E}"/>
              </a:ext>
            </a:extLst>
          </p:cNvPr>
          <p:cNvSpPr/>
          <p:nvPr/>
        </p:nvSpPr>
        <p:spPr>
          <a:xfrm>
            <a:off x="595881" y="2984109"/>
            <a:ext cx="775948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66DDA49A-9D3A-45EC-9415-B5A11EA9953A}"/>
              </a:ext>
            </a:extLst>
          </p:cNvPr>
          <p:cNvSpPr/>
          <p:nvPr/>
        </p:nvSpPr>
        <p:spPr>
          <a:xfrm>
            <a:off x="571773" y="3615698"/>
            <a:ext cx="786609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8A801D71-54FD-4B81-812B-027AC84E852C}"/>
              </a:ext>
            </a:extLst>
          </p:cNvPr>
          <p:cNvSpPr/>
          <p:nvPr/>
        </p:nvSpPr>
        <p:spPr>
          <a:xfrm>
            <a:off x="571773" y="4257657"/>
            <a:ext cx="7918326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5" action="ppaction://hlinksldjump"/>
            <a:extLst>
              <a:ext uri="{FF2B5EF4-FFF2-40B4-BE49-F238E27FC236}">
                <a16:creationId xmlns:a16="http://schemas.microsoft.com/office/drawing/2014/main" id="{E68FEEDF-D5E3-41DE-9C39-798620015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615"/>
            <a:ext cx="2080260" cy="11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89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Картина 2">
            <a:hlinkClick r:id="rId3" action="ppaction://hlinksldjump"/>
            <a:extLst>
              <a:ext uri="{FF2B5EF4-FFF2-40B4-BE49-F238E27FC236}">
                <a16:creationId xmlns:a16="http://schemas.microsoft.com/office/drawing/2014/main" id="{5138C41F-AD99-47F2-AA99-E78D37D3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92" y="0"/>
            <a:ext cx="2056407" cy="11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2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8D5D621C-E904-4B93-875D-604638988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03"/>
            <a:ext cx="2045987" cy="11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0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780136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4800" dirty="0"/>
              <a:t>Поздравления!</a:t>
            </a:r>
            <a:endParaRPr lang="en" sz="48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3999" y="3511213"/>
            <a:ext cx="5136000" cy="4909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err="1"/>
              <a:t>Ти</a:t>
            </a:r>
            <a:r>
              <a:rPr lang="bg-BG" dirty="0"/>
              <a:t> завърши теста!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2024819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2045760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1109339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327">
            <a:extLst>
              <a:ext uri="{FF2B5EF4-FFF2-40B4-BE49-F238E27FC236}">
                <a16:creationId xmlns:a16="http://schemas.microsoft.com/office/drawing/2014/main" id="{9ABC2633-1C36-47AF-9BBE-A71A835E43F2}"/>
              </a:ext>
            </a:extLst>
          </p:cNvPr>
          <p:cNvSpPr/>
          <p:nvPr/>
        </p:nvSpPr>
        <p:spPr>
          <a:xfrm>
            <a:off x="3644608" y="704350"/>
            <a:ext cx="1854783" cy="2225808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38732" y="1100402"/>
            <a:ext cx="7772400" cy="101884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интерференция на две светлинни вълни се наблюдава: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649450" y="2246960"/>
            <a:ext cx="3782062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dirty="0"/>
              <a:t>промяна на тяхната честота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84642" y="42998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2</a:t>
            </a:r>
            <a:endParaRPr lang="en" sz="6000" dirty="0"/>
          </a:p>
        </p:txBody>
      </p:sp>
      <p:sp>
        <p:nvSpPr>
          <p:cNvPr id="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158B73E8-E41F-4145-825F-B24151F9A8A3}"/>
              </a:ext>
            </a:extLst>
          </p:cNvPr>
          <p:cNvSpPr/>
          <p:nvPr/>
        </p:nvSpPr>
        <p:spPr>
          <a:xfrm>
            <a:off x="2174874" y="2249188"/>
            <a:ext cx="4745501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E756B995-76F1-4359-BBF4-79AFBA1293B9}"/>
              </a:ext>
            </a:extLst>
          </p:cNvPr>
          <p:cNvSpPr txBox="1">
            <a:spLocks/>
          </p:cNvSpPr>
          <p:nvPr/>
        </p:nvSpPr>
        <p:spPr>
          <a:xfrm>
            <a:off x="2621881" y="2875443"/>
            <a:ext cx="3854782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промяна на тяхната скорост</a:t>
            </a:r>
            <a:endParaRPr lang="en" dirty="0"/>
          </a:p>
        </p:txBody>
      </p:sp>
      <p:sp>
        <p:nvSpPr>
          <p:cNvPr id="12" name="Shape 71">
            <a:extLst>
              <a:ext uri="{FF2B5EF4-FFF2-40B4-BE49-F238E27FC236}">
                <a16:creationId xmlns:a16="http://schemas.microsoft.com/office/drawing/2014/main" id="{2AF812E2-89E6-4115-8F9F-73377E53ED89}"/>
              </a:ext>
            </a:extLst>
          </p:cNvPr>
          <p:cNvSpPr txBox="1">
            <a:spLocks/>
          </p:cNvSpPr>
          <p:nvPr/>
        </p:nvSpPr>
        <p:spPr>
          <a:xfrm>
            <a:off x="2324921" y="3507033"/>
            <a:ext cx="4326637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промяна на тяхната посока</a:t>
            </a:r>
            <a:endParaRPr lang="en" dirty="0"/>
          </a:p>
        </p:txBody>
      </p:sp>
      <p:sp>
        <p:nvSpPr>
          <p:cNvPr id="14" name="Shape 71"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2154032" y="4133287"/>
            <a:ext cx="481070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нито една от посочените по-горе</a:t>
            </a:r>
            <a:endParaRPr lang="en" dirty="0"/>
          </a:p>
        </p:txBody>
      </p:sp>
      <p:sp>
        <p:nvSpPr>
          <p:cNvPr id="16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E28DFBE0-33A0-4FD4-A259-EF0ACE756216}"/>
              </a:ext>
            </a:extLst>
          </p:cNvPr>
          <p:cNvSpPr/>
          <p:nvPr/>
        </p:nvSpPr>
        <p:spPr>
          <a:xfrm>
            <a:off x="2154032" y="2875443"/>
            <a:ext cx="4745501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AB17E858-AB2C-49BB-AD67-10D22C8EB08E}"/>
              </a:ext>
            </a:extLst>
          </p:cNvPr>
          <p:cNvSpPr/>
          <p:nvPr/>
        </p:nvSpPr>
        <p:spPr>
          <a:xfrm>
            <a:off x="2134122" y="3507032"/>
            <a:ext cx="4810701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98">
            <a:hlinkClick r:id="rId4" action="ppaction://hlinksldjump"/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2059384" y="4148991"/>
            <a:ext cx="4891535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5" action="ppaction://hlinksldjump"/>
            <a:extLst>
              <a:ext uri="{FF2B5EF4-FFF2-40B4-BE49-F238E27FC236}">
                <a16:creationId xmlns:a16="http://schemas.microsoft.com/office/drawing/2014/main" id="{D62B6172-954B-47AD-9BD1-B1E8A86C8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925"/>
            <a:ext cx="2058308" cy="1152362"/>
          </a:xfrm>
          <a:prstGeom prst="rect">
            <a:avLst/>
          </a:prstGeom>
        </p:spPr>
      </p:pic>
      <p:pic>
        <p:nvPicPr>
          <p:cNvPr id="10" name="Картина 9">
            <a:hlinkClick r:id="rId7" action="ppaction://hlinksldjump"/>
            <a:extLst>
              <a:ext uri="{FF2B5EF4-FFF2-40B4-BE49-F238E27FC236}">
                <a16:creationId xmlns:a16="http://schemas.microsoft.com/office/drawing/2014/main" id="{B8C8D11D-401C-4232-ACAB-2E3AF000AA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692" y="-1925"/>
            <a:ext cx="2058308" cy="11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B084FE3C-96BB-4951-9110-57EB14CD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692" y="-1925"/>
            <a:ext cx="2058308" cy="11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4">
            <a:extLst>
              <a:ext uri="{FF2B5EF4-FFF2-40B4-BE49-F238E27FC236}">
                <a16:creationId xmlns:a16="http://schemas.microsoft.com/office/drawing/2014/main" id="{52B5419A-9D77-4C41-A234-4EDBB4B706CD}"/>
              </a:ext>
            </a:extLst>
          </p:cNvPr>
          <p:cNvSpPr/>
          <p:nvPr/>
        </p:nvSpPr>
        <p:spPr>
          <a:xfrm>
            <a:off x="2737348" y="694360"/>
            <a:ext cx="3669303" cy="3754779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Картина 4">
            <a:hlinkClick r:id="rId3" action="ppaction://hlinksldjump"/>
            <a:extLst>
              <a:ext uri="{FF2B5EF4-FFF2-40B4-BE49-F238E27FC236}">
                <a16:creationId xmlns:a16="http://schemas.microsoft.com/office/drawing/2014/main" id="{2F841F04-4C70-4920-93E7-C0745A7C9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" y="4201"/>
            <a:ext cx="2056406" cy="11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38732" y="1100402"/>
            <a:ext cx="7772400" cy="101884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/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</a:t>
            </a:r>
            <a:r>
              <a:rPr lang="bg-BG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интерферират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две светлинни вълни, е необходимо:</a:t>
            </a:r>
            <a:endParaRPr lang="e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649450" y="2246960"/>
            <a:ext cx="3782062" cy="5488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да имат еднакви амплитуди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842544" y="131588"/>
            <a:ext cx="1092118" cy="101884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CF7809B9-AC8C-47EF-8460-804A7AA6FEB7}"/>
              </a:ext>
            </a:extLst>
          </p:cNvPr>
          <p:cNvSpPr txBox="1">
            <a:spLocks/>
          </p:cNvSpPr>
          <p:nvPr/>
        </p:nvSpPr>
        <p:spPr>
          <a:xfrm>
            <a:off x="4084642" y="429981"/>
            <a:ext cx="890392" cy="7592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bg-BG" sz="6000" dirty="0"/>
              <a:t>3</a:t>
            </a:r>
            <a:endParaRPr lang="en" sz="6000" dirty="0"/>
          </a:p>
        </p:txBody>
      </p:sp>
      <p:sp>
        <p:nvSpPr>
          <p:cNvPr id="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158B73E8-E41F-4145-825F-B24151F9A8A3}"/>
              </a:ext>
            </a:extLst>
          </p:cNvPr>
          <p:cNvSpPr/>
          <p:nvPr/>
        </p:nvSpPr>
        <p:spPr>
          <a:xfrm>
            <a:off x="2174874" y="2249188"/>
            <a:ext cx="4745501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E756B995-76F1-4359-BBF4-79AFBA1293B9}"/>
              </a:ext>
            </a:extLst>
          </p:cNvPr>
          <p:cNvSpPr txBox="1">
            <a:spLocks/>
          </p:cNvSpPr>
          <p:nvPr/>
        </p:nvSpPr>
        <p:spPr>
          <a:xfrm>
            <a:off x="2621881" y="2875443"/>
            <a:ext cx="3854782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да бъдат от един източник</a:t>
            </a:r>
            <a:endParaRPr lang="en" dirty="0"/>
          </a:p>
        </p:txBody>
      </p:sp>
      <p:sp>
        <p:nvSpPr>
          <p:cNvPr id="12" name="Shape 71">
            <a:extLst>
              <a:ext uri="{FF2B5EF4-FFF2-40B4-BE49-F238E27FC236}">
                <a16:creationId xmlns:a16="http://schemas.microsoft.com/office/drawing/2014/main" id="{2AF812E2-89E6-4115-8F9F-73377E53ED89}"/>
              </a:ext>
            </a:extLst>
          </p:cNvPr>
          <p:cNvSpPr txBox="1">
            <a:spLocks/>
          </p:cNvSpPr>
          <p:nvPr/>
        </p:nvSpPr>
        <p:spPr>
          <a:xfrm>
            <a:off x="2324921" y="3507033"/>
            <a:ext cx="4326637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да нямат еднакви амплитуди</a:t>
            </a:r>
            <a:endParaRPr lang="en" dirty="0"/>
          </a:p>
        </p:txBody>
      </p:sp>
      <p:sp>
        <p:nvSpPr>
          <p:cNvPr id="14" name="Shape 71">
            <a:hlinkClick r:id="rId4" action="ppaction://hlinksldjump"/>
            <a:extLst>
              <a:ext uri="{FF2B5EF4-FFF2-40B4-BE49-F238E27FC236}">
                <a16:creationId xmlns:a16="http://schemas.microsoft.com/office/drawing/2014/main" id="{1D1313A3-0991-4E90-BDE4-BC15A7F62B38}"/>
              </a:ext>
            </a:extLst>
          </p:cNvPr>
          <p:cNvSpPr txBox="1">
            <a:spLocks/>
          </p:cNvSpPr>
          <p:nvPr/>
        </p:nvSpPr>
        <p:spPr>
          <a:xfrm>
            <a:off x="2073345" y="4133287"/>
            <a:ext cx="4810701" cy="548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bg-BG" dirty="0"/>
              <a:t>да бъдат кохерентни</a:t>
            </a:r>
            <a:endParaRPr lang="en" dirty="0"/>
          </a:p>
        </p:txBody>
      </p:sp>
      <p:sp>
        <p:nvSpPr>
          <p:cNvPr id="16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E28DFBE0-33A0-4FD4-A259-EF0ACE756216}"/>
              </a:ext>
            </a:extLst>
          </p:cNvPr>
          <p:cNvSpPr/>
          <p:nvPr/>
        </p:nvSpPr>
        <p:spPr>
          <a:xfrm>
            <a:off x="2154032" y="2875443"/>
            <a:ext cx="4745501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398">
            <a:hlinkClick r:id="rId3" action="ppaction://hlinksldjump"/>
            <a:extLst>
              <a:ext uri="{FF2B5EF4-FFF2-40B4-BE49-F238E27FC236}">
                <a16:creationId xmlns:a16="http://schemas.microsoft.com/office/drawing/2014/main" id="{AB17E858-AB2C-49BB-AD67-10D22C8EB08E}"/>
              </a:ext>
            </a:extLst>
          </p:cNvPr>
          <p:cNvSpPr/>
          <p:nvPr/>
        </p:nvSpPr>
        <p:spPr>
          <a:xfrm>
            <a:off x="2134122" y="3507032"/>
            <a:ext cx="4810701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398">
            <a:extLst>
              <a:ext uri="{FF2B5EF4-FFF2-40B4-BE49-F238E27FC236}">
                <a16:creationId xmlns:a16="http://schemas.microsoft.com/office/drawing/2014/main" id="{0BBE6978-B64A-4AFF-AEE9-6C136276B868}"/>
              </a:ext>
            </a:extLst>
          </p:cNvPr>
          <p:cNvSpPr/>
          <p:nvPr/>
        </p:nvSpPr>
        <p:spPr>
          <a:xfrm>
            <a:off x="2059384" y="4148991"/>
            <a:ext cx="4891535" cy="548823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5" action="ppaction://hlinksldjump"/>
            <a:extLst>
              <a:ext uri="{FF2B5EF4-FFF2-40B4-BE49-F238E27FC236}">
                <a16:creationId xmlns:a16="http://schemas.microsoft.com/office/drawing/2014/main" id="{F26674E8-69D0-4633-AF88-9E1C544D2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" y="4201"/>
            <a:ext cx="2056406" cy="1157627"/>
          </a:xfrm>
          <a:prstGeom prst="rect">
            <a:avLst/>
          </a:prstGeom>
        </p:spPr>
      </p:pic>
      <p:pic>
        <p:nvPicPr>
          <p:cNvPr id="10" name="Картина 9">
            <a:hlinkClick r:id="rId7" action="ppaction://hlinksldjump"/>
            <a:extLst>
              <a:ext uri="{FF2B5EF4-FFF2-40B4-BE49-F238E27FC236}">
                <a16:creationId xmlns:a16="http://schemas.microsoft.com/office/drawing/2014/main" id="{58F00645-9D74-42EE-B8EC-F0BF90B520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781" y="1"/>
            <a:ext cx="2056406" cy="11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6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53">
            <a:extLst>
              <a:ext uri="{FF2B5EF4-FFF2-40B4-BE49-F238E27FC236}">
                <a16:creationId xmlns:a16="http://schemas.microsoft.com/office/drawing/2014/main" id="{BF7DC6A7-54F4-45F7-85AB-28937C22DD89}"/>
              </a:ext>
            </a:extLst>
          </p:cNvPr>
          <p:cNvSpPr/>
          <p:nvPr/>
        </p:nvSpPr>
        <p:spPr>
          <a:xfrm>
            <a:off x="2737348" y="694361"/>
            <a:ext cx="3669303" cy="375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Картина 3">
            <a:hlinkClick r:id="rId3" action="ppaction://hlinksldjump"/>
            <a:extLst>
              <a:ext uri="{FF2B5EF4-FFF2-40B4-BE49-F238E27FC236}">
                <a16:creationId xmlns:a16="http://schemas.microsoft.com/office/drawing/2014/main" id="{EF104BBE-5B2B-4386-ABE1-23858EEE1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81" y="1"/>
            <a:ext cx="2056406" cy="11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59266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538</Words>
  <Application>Microsoft Office PowerPoint</Application>
  <PresentationFormat>Презентация на цял екран (16:9)</PresentationFormat>
  <Paragraphs>95</Paragraphs>
  <Slides>47</Slides>
  <Notes>47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2" baseType="lpstr">
      <vt:lpstr>Arial</vt:lpstr>
      <vt:lpstr>Festus</vt:lpstr>
      <vt:lpstr>Walter Turncoat</vt:lpstr>
      <vt:lpstr>Sniglet</vt:lpstr>
      <vt:lpstr>Ursula template</vt:lpstr>
      <vt:lpstr>Вълнови явления при светлината</vt:lpstr>
      <vt:lpstr>В определението „…. се нарича промяната на посоката на светлината при преминаване през отвор или покрай непрозрачно тяло.“ липсва думата:</vt:lpstr>
      <vt:lpstr>Презентация на PowerPoint</vt:lpstr>
      <vt:lpstr>Презентация на PowerPoint</vt:lpstr>
      <vt:lpstr>При интерференция на две светлинни вълни се наблюдава:</vt:lpstr>
      <vt:lpstr>Презентация на PowerPoint</vt:lpstr>
      <vt:lpstr>Презентация на PowerPoint</vt:lpstr>
      <vt:lpstr>За да интерферират две светлинни вълни, е необходимо:</vt:lpstr>
      <vt:lpstr>Презентация на PowerPoint</vt:lpstr>
      <vt:lpstr>Презентация на PowerPoint</vt:lpstr>
      <vt:lpstr>При дифракция на светлината:</vt:lpstr>
      <vt:lpstr>Презентация на PowerPoint</vt:lpstr>
      <vt:lpstr>Презентация на PowerPoint</vt:lpstr>
      <vt:lpstr>Константата на дифракционна решетка с 500 отвора и широчина 2 cm е:</vt:lpstr>
      <vt:lpstr>Презентация на PowerPoint</vt:lpstr>
      <vt:lpstr>Презентация на PowerPoint</vt:lpstr>
      <vt:lpstr>Разлагането на бялата светлина при преминаване през стъклена призма се дължи на явлението: </vt:lpstr>
      <vt:lpstr>Презентация на PowerPoint</vt:lpstr>
      <vt:lpstr>Презентация на PowerPoint</vt:lpstr>
      <vt:lpstr>Интензитетът на светлината:</vt:lpstr>
      <vt:lpstr>Презентация на PowerPoint</vt:lpstr>
      <vt:lpstr>Презентация на PowerPoint</vt:lpstr>
      <vt:lpstr>Спектърът на видимата светлина обхваща вълни с дължина:</vt:lpstr>
      <vt:lpstr>Презентация на PowerPoint</vt:lpstr>
      <vt:lpstr>Презентация на PowerPoint</vt:lpstr>
      <vt:lpstr>Цветът на видимата светлина зависи от:</vt:lpstr>
      <vt:lpstr>Презентация на PowerPoint</vt:lpstr>
      <vt:lpstr>Презентация на PowerPoint</vt:lpstr>
      <vt:lpstr>Показателят на пречупване на светлината зависи от:</vt:lpstr>
      <vt:lpstr>Презентация на PowerPoint</vt:lpstr>
      <vt:lpstr>Презентация на PowerPoint</vt:lpstr>
      <vt:lpstr>Основните елементи на един спектрален уред са:</vt:lpstr>
      <vt:lpstr>Презентация на PowerPoint</vt:lpstr>
      <vt:lpstr>Презентация на PowerPoint</vt:lpstr>
      <vt:lpstr>Спектралните уреди се използват за:</vt:lpstr>
      <vt:lpstr>Презентация на PowerPoint</vt:lpstr>
      <vt:lpstr>Презентация на PowerPoint</vt:lpstr>
      <vt:lpstr>Небесната дъга се наблюдава благодарение на:</vt:lpstr>
      <vt:lpstr>Презентация на PowerPoint</vt:lpstr>
      <vt:lpstr>Презентация на PowerPoint</vt:lpstr>
      <vt:lpstr>Вълновият характер на светлината се потвърждава от:</vt:lpstr>
      <vt:lpstr>Презентация на PowerPoint</vt:lpstr>
      <vt:lpstr>Презентация на PowerPoint</vt:lpstr>
      <vt:lpstr>Принципът на Хюйгенс-Френел гласи, че интензитетът на светлината в една точка е резултат от:</vt:lpstr>
      <vt:lpstr>Презентация на PowerPoint</vt:lpstr>
      <vt:lpstr>Презентация на PowerPoint</vt:lpstr>
      <vt:lpstr>Поздравления!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Ирина Христова</dc:creator>
  <cp:lastModifiedBy>Ирина Христова</cp:lastModifiedBy>
  <cp:revision>56</cp:revision>
  <dcterms:modified xsi:type="dcterms:W3CDTF">2017-11-09T09:52:13Z</dcterms:modified>
</cp:coreProperties>
</file>