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6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1" autoAdjust="0"/>
    <p:restoredTop sz="93478" autoAdjust="0"/>
  </p:normalViewPr>
  <p:slideViewPr>
    <p:cSldViewPr>
      <p:cViewPr>
        <p:scale>
          <a:sx n="112" d="100"/>
          <a:sy n="112" d="100"/>
        </p:scale>
        <p:origin x="-2298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67ABD-6206-463A-A4A7-89C272135100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9A456-CF46-4C34-A749-39F00178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2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https://www.youtube.com/watch?v=GsSSLDzKCOE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9A456-CF46-4C34-A749-39F001782D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38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https://www.youtube.com/watch?v=GsSSLDzKCOE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9A456-CF46-4C34-A749-39F001782D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38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1027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576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304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14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24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50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786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476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146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599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058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940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897DE-996B-4AF6-A9D8-6E24109B0997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95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DeFi</a:t>
            </a:r>
            <a:r>
              <a:rPr lang="en-US" sz="3600" dirty="0" smtClean="0"/>
              <a:t> </a:t>
            </a:r>
            <a:r>
              <a:rPr lang="en-US" sz="3600" dirty="0" smtClean="0"/>
              <a:t>Introduction</a:t>
            </a:r>
            <a:br>
              <a:rPr lang="en-US" sz="3600" dirty="0" smtClean="0"/>
            </a:br>
            <a:r>
              <a:rPr lang="en-US" sz="3600" dirty="0" smtClean="0"/>
              <a:t>and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Stablecoin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</a:rPr>
              <a:t>10/08/2021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5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Decentralized </a:t>
            </a:r>
            <a:r>
              <a:rPr lang="en-US" dirty="0" err="1" smtClean="0"/>
              <a:t>StableCoins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6600" dirty="0" smtClean="0"/>
              <a:t>Small Market Cap</a:t>
            </a:r>
          </a:p>
          <a:p>
            <a:pPr marL="457200" lvl="1" indent="0" algn="ctr">
              <a:buNone/>
            </a:pPr>
            <a:r>
              <a:rPr lang="en-US" sz="6600" dirty="0" smtClean="0"/>
              <a:t>= </a:t>
            </a:r>
          </a:p>
          <a:p>
            <a:pPr marL="457200" lvl="1" indent="0" algn="ctr">
              <a:buNone/>
            </a:pPr>
            <a:r>
              <a:rPr lang="en-US" sz="6600" dirty="0" smtClean="0"/>
              <a:t>High Volatility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7778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StableCoins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 smtClean="0"/>
              <a:t>Fiat-collateralized </a:t>
            </a:r>
          </a:p>
          <a:p>
            <a:pPr lvl="2"/>
            <a:r>
              <a:rPr lang="en-US" sz="3000" dirty="0"/>
              <a:t>USD-</a:t>
            </a:r>
            <a:r>
              <a:rPr lang="en-US" sz="3000" dirty="0" err="1"/>
              <a:t>Peged</a:t>
            </a:r>
            <a:r>
              <a:rPr lang="en-US" sz="3000" dirty="0"/>
              <a:t> (USDT – Tether) </a:t>
            </a:r>
          </a:p>
          <a:p>
            <a:pPr lvl="1"/>
            <a:r>
              <a:rPr lang="en-US" sz="3600" dirty="0"/>
              <a:t>C</a:t>
            </a:r>
            <a:r>
              <a:rPr lang="en-US" sz="3600" dirty="0" smtClean="0"/>
              <a:t>rypto-collateralized </a:t>
            </a:r>
          </a:p>
          <a:p>
            <a:pPr lvl="2"/>
            <a:r>
              <a:rPr lang="en-US" sz="3000" dirty="0" smtClean="0"/>
              <a:t>DAI (TUSD)</a:t>
            </a:r>
          </a:p>
          <a:p>
            <a:pPr lvl="1"/>
            <a:r>
              <a:rPr lang="en-US" sz="3600" dirty="0"/>
              <a:t>A</a:t>
            </a:r>
            <a:r>
              <a:rPr lang="en-US" sz="3600" dirty="0" smtClean="0"/>
              <a:t>lgorithmic </a:t>
            </a:r>
            <a:r>
              <a:rPr lang="en-US" sz="3600" dirty="0" err="1"/>
              <a:t>stablecoins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44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USDT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2" t="21326" r="39372" b="22180"/>
          <a:stretch/>
        </p:blipFill>
        <p:spPr bwMode="auto">
          <a:xfrm>
            <a:off x="2667000" y="1325140"/>
            <a:ext cx="3886200" cy="477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1789668"/>
            <a:ext cx="28645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It is expected to maintain</a:t>
            </a:r>
          </a:p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ame value no matter what.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7400" y="2971800"/>
            <a:ext cx="29924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It allows convenience of 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Cryptocurrency </a:t>
            </a:r>
            <a:r>
              <a:rPr lang="en-US" b="1" dirty="0" err="1" smtClean="0">
                <a:solidFill>
                  <a:schemeClr val="tx2"/>
                </a:solidFill>
              </a:rPr>
              <a:t>alongwith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Some regulatory hurdles and 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Stability of fiat currency .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2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USDT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334869"/>
            <a:ext cx="7600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most obvious use case is USDT use as medium of exchange for day to day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transactions with the exchange of USD$.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0" t="33111" r="60803" b="33216"/>
          <a:stretch/>
        </p:blipFill>
        <p:spPr bwMode="auto">
          <a:xfrm>
            <a:off x="461140" y="3313331"/>
            <a:ext cx="8398682" cy="232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57200" y="2362200"/>
            <a:ext cx="85204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Another example of using USDT is for the traders who want to lower there risk with the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Fluctuation of BTC rates they just simply swap bitcoin with USDT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56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Collateral baked </a:t>
            </a:r>
            <a:r>
              <a:rPr lang="en-US" dirty="0" err="1" smtClean="0"/>
              <a:t>stablecoin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62401" y="2209800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 USDT is backed with Actual USD$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62401" y="4343400"/>
            <a:ext cx="4191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DGX Token is set to be backed by the Gold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2" t="34607" r="59575" b="18253"/>
          <a:stretch/>
        </p:blipFill>
        <p:spPr bwMode="auto">
          <a:xfrm>
            <a:off x="609600" y="1752600"/>
            <a:ext cx="2921001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64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Collateral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6600" dirty="0" smtClean="0">
                <a:solidFill>
                  <a:srgbClr val="00B050"/>
                </a:solidFill>
              </a:rPr>
              <a:t>Fiat (USD, EUR)</a:t>
            </a:r>
          </a:p>
          <a:p>
            <a:pPr marL="457200" lvl="1" indent="0">
              <a:buNone/>
            </a:pPr>
            <a:r>
              <a:rPr lang="en-US" sz="6600" dirty="0" smtClean="0">
                <a:solidFill>
                  <a:srgbClr val="0070C0"/>
                </a:solidFill>
              </a:rPr>
              <a:t>Assets (Gold, Oil)</a:t>
            </a:r>
          </a:p>
          <a:p>
            <a:pPr marL="457200" lvl="1" indent="0">
              <a:buNone/>
            </a:pPr>
            <a:r>
              <a:rPr lang="en-US" sz="6600" dirty="0" smtClean="0">
                <a:solidFill>
                  <a:srgbClr val="FFC000"/>
                </a:solidFill>
              </a:rPr>
              <a:t>Crypto (BTC, ETH)</a:t>
            </a:r>
            <a:endParaRPr lang="en-US"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00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5 </a:t>
            </a:r>
            <a:r>
              <a:rPr lang="en-US" dirty="0" err="1" smtClean="0"/>
              <a:t>Stablecoin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7944"/>
            <a:ext cx="8229600" cy="296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08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67" y="381000"/>
            <a:ext cx="6477000" cy="94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Is a smart contract runs on </a:t>
            </a:r>
            <a:r>
              <a:rPr lang="en-US" sz="3200" dirty="0" err="1" smtClean="0">
                <a:solidFill>
                  <a:srgbClr val="FF0000"/>
                </a:solidFill>
              </a:rPr>
              <a:t>ethereum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</a:p>
          <a:p>
            <a:pPr lvl="1"/>
            <a:endParaRPr lang="en-US" sz="3200" dirty="0" smtClean="0">
              <a:solidFill>
                <a:srgbClr val="FF0000"/>
              </a:solidFill>
            </a:endParaRP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DAI and it governance token MKR (Algorithmic paged)</a:t>
            </a:r>
          </a:p>
          <a:p>
            <a:pPr lvl="1"/>
            <a:endParaRPr lang="en-US" sz="3200" dirty="0" smtClean="0">
              <a:solidFill>
                <a:srgbClr val="FF0000"/>
              </a:solidFill>
            </a:endParaRP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Maker is type of organization like DAO (Decentralized Autonomous Organization)  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5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 Ecosystem parameters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Collateral Ration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Minted DAI Depend on Collateral Ratio</a:t>
            </a:r>
          </a:p>
          <a:p>
            <a:pPr lvl="2"/>
            <a:r>
              <a:rPr lang="en-US" dirty="0" err="1" smtClean="0">
                <a:solidFill>
                  <a:srgbClr val="002060"/>
                </a:solidFill>
              </a:rPr>
              <a:t>wBTC</a:t>
            </a:r>
            <a:r>
              <a:rPr lang="en-US" dirty="0" smtClean="0">
                <a:solidFill>
                  <a:srgbClr val="002060"/>
                </a:solidFill>
              </a:rPr>
              <a:t> = 150%, BAT = 150% 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Stability Fees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Equivalent to interest rate 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DAI Savings Rates (DSR) 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Interest earned by holding DAI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76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 Ecosystem parameters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7" y="1658144"/>
            <a:ext cx="55340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55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DeFi</a:t>
            </a:r>
            <a:r>
              <a:rPr lang="en-US" dirty="0" smtClean="0"/>
              <a:t>: Decentralized Finance</a:t>
            </a:r>
          </a:p>
          <a:p>
            <a:pPr lvl="1"/>
            <a:r>
              <a:rPr lang="en-US" dirty="0" smtClean="0"/>
              <a:t>One of the fast-growing sectors in BC and CC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Soon </a:t>
            </a:r>
            <a:r>
              <a:rPr lang="en-US" dirty="0" err="1" smtClean="0"/>
              <a:t>DeFi</a:t>
            </a:r>
            <a:r>
              <a:rPr lang="en-US" dirty="0" smtClean="0"/>
              <a:t> will integrate with traditional finance system in future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Rapidly changing technology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5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 Ecosystem parameters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6125664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44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MAKER Step by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Go </a:t>
            </a:r>
            <a:r>
              <a:rPr lang="en-US" sz="1800" dirty="0"/>
              <a:t>to https://oasis.app/ </a:t>
            </a:r>
          </a:p>
          <a:p>
            <a:r>
              <a:rPr lang="en-US" sz="1800" dirty="0" smtClean="0"/>
              <a:t>Click </a:t>
            </a:r>
            <a:r>
              <a:rPr lang="en-US" sz="1800" dirty="0"/>
              <a:t>Borrow </a:t>
            </a:r>
          </a:p>
          <a:p>
            <a:r>
              <a:rPr lang="en-US" sz="1800" dirty="0" smtClean="0"/>
              <a:t>You </a:t>
            </a:r>
            <a:r>
              <a:rPr lang="en-US" sz="1800" dirty="0"/>
              <a:t>will be asked to connect your wallet. Connecting your wallet is free, all you need to do is sign a transaction </a:t>
            </a:r>
            <a:endParaRPr lang="en-US" sz="1800" dirty="0" smtClean="0"/>
          </a:p>
          <a:p>
            <a:r>
              <a:rPr lang="en-US" sz="1800" dirty="0" smtClean="0"/>
              <a:t>Click </a:t>
            </a:r>
            <a:r>
              <a:rPr lang="en-US" sz="1800" dirty="0"/>
              <a:t>“Start Borrow” on the borrow page (https://oasis.app/borrow/) </a:t>
            </a:r>
          </a:p>
          <a:p>
            <a:r>
              <a:rPr lang="en-US" sz="1800" dirty="0" smtClean="0"/>
              <a:t>Choose </a:t>
            </a:r>
            <a:r>
              <a:rPr lang="en-US" sz="1800" dirty="0"/>
              <a:t>which </a:t>
            </a:r>
            <a:r>
              <a:rPr lang="en-US" sz="1800" dirty="0" err="1"/>
              <a:t>cryptoasset</a:t>
            </a:r>
            <a:r>
              <a:rPr lang="en-US" sz="1800" dirty="0"/>
              <a:t> you want to lock-in (collateralize) </a:t>
            </a:r>
            <a:endParaRPr lang="en-US" sz="1800" dirty="0" smtClean="0"/>
          </a:p>
          <a:p>
            <a:r>
              <a:rPr lang="en-US" sz="1800" dirty="0" smtClean="0"/>
              <a:t>In </a:t>
            </a:r>
            <a:r>
              <a:rPr lang="en-US" sz="1800" dirty="0"/>
              <a:t>this example, we chose to lock-in ETH </a:t>
            </a:r>
          </a:p>
          <a:p>
            <a:r>
              <a:rPr lang="en-US" sz="1800" dirty="0" smtClean="0"/>
              <a:t>Insert </a:t>
            </a:r>
            <a:r>
              <a:rPr lang="en-US" sz="1800" dirty="0"/>
              <a:t>any amount you wish to lock. Note: The minimum amount of borrowing is 20 DAI </a:t>
            </a:r>
          </a:p>
          <a:p>
            <a:r>
              <a:rPr lang="en-US" sz="1800" dirty="0" smtClean="0"/>
              <a:t>Click </a:t>
            </a:r>
            <a:r>
              <a:rPr lang="en-US" sz="1800" dirty="0"/>
              <a:t>Continue and follow the instructions provided </a:t>
            </a:r>
          </a:p>
          <a:p>
            <a:r>
              <a:rPr lang="en-US" sz="1800" dirty="0" smtClean="0"/>
              <a:t>Congratulations</a:t>
            </a:r>
            <a:r>
              <a:rPr lang="en-US" sz="1800" dirty="0"/>
              <a:t>! Your ETH vault is now created! 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4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2438400"/>
            <a:ext cx="348095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Thank You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Finance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The Banks</a:t>
            </a:r>
          </a:p>
          <a:p>
            <a:pPr lvl="1"/>
            <a:r>
              <a:rPr lang="en-US" dirty="0" smtClean="0"/>
              <a:t>Financial industry giants </a:t>
            </a:r>
          </a:p>
          <a:p>
            <a:pPr lvl="1"/>
            <a:r>
              <a:rPr lang="en-US" dirty="0" smtClean="0"/>
              <a:t>Facilitate payments, deposits, </a:t>
            </a:r>
            <a:r>
              <a:rPr lang="en-US" dirty="0" err="1" smtClean="0"/>
              <a:t>loc</a:t>
            </a:r>
            <a:endParaRPr lang="en-US" dirty="0"/>
          </a:p>
          <a:p>
            <a:pPr lvl="1"/>
            <a:r>
              <a:rPr lang="en-US" dirty="0" smtClean="0"/>
              <a:t>Deposits, withdrawal, transfers, loans, etc. </a:t>
            </a:r>
          </a:p>
          <a:p>
            <a:pPr lvl="1"/>
            <a:r>
              <a:rPr lang="en-US" dirty="0" smtClean="0"/>
              <a:t>Banks managed by humans and centralized system.</a:t>
            </a:r>
          </a:p>
          <a:p>
            <a:pPr lvl="1"/>
            <a:r>
              <a:rPr lang="en-US" dirty="0" smtClean="0"/>
              <a:t>Prone to human-related risks such as </a:t>
            </a:r>
            <a:r>
              <a:rPr lang="en-US" dirty="0" err="1" smtClean="0"/>
              <a:t>mis</a:t>
            </a:r>
            <a:r>
              <a:rPr lang="en-US" dirty="0" smtClean="0"/>
              <a:t>-management and corruptions  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8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DeFi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Seeks to build better financial landscape</a:t>
            </a:r>
          </a:p>
          <a:p>
            <a:pPr lvl="0"/>
            <a:r>
              <a:rPr lang="en-US" dirty="0" smtClean="0"/>
              <a:t>Made possible to advent of the internet and </a:t>
            </a:r>
            <a:r>
              <a:rPr lang="en-US" dirty="0" err="1" smtClean="0"/>
              <a:t>blockchain</a:t>
            </a:r>
            <a:r>
              <a:rPr lang="en-US" dirty="0" smtClean="0"/>
              <a:t> technology </a:t>
            </a:r>
          </a:p>
          <a:p>
            <a:pPr lvl="0"/>
            <a:r>
              <a:rPr lang="en-US" dirty="0" smtClean="0"/>
              <a:t>Particularly in 3 segments:</a:t>
            </a:r>
          </a:p>
          <a:p>
            <a:pPr marL="457200" lvl="1" indent="0">
              <a:buNone/>
            </a:pPr>
            <a:r>
              <a:rPr lang="en-US" dirty="0" smtClean="0"/>
              <a:t>1. Payment and clearance system </a:t>
            </a:r>
          </a:p>
          <a:p>
            <a:pPr lvl="2"/>
            <a:r>
              <a:rPr lang="en-US" dirty="0"/>
              <a:t>Cryptocurrencies that power the </a:t>
            </a:r>
            <a:r>
              <a:rPr lang="en-US" dirty="0" err="1"/>
              <a:t>DeFi</a:t>
            </a:r>
            <a:r>
              <a:rPr lang="en-US" dirty="0"/>
              <a:t> movement allow you to bypass intermediaries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2. Accessibility</a:t>
            </a:r>
          </a:p>
          <a:p>
            <a:pPr lvl="2"/>
            <a:r>
              <a:rPr lang="en-US" dirty="0"/>
              <a:t>as of 2017, there are 1.7 billion people who do not own an account at a financial institution </a:t>
            </a:r>
            <a:endParaRPr lang="en-US" dirty="0" smtClean="0"/>
          </a:p>
          <a:p>
            <a:pPr lvl="2"/>
            <a:r>
              <a:rPr lang="en-US" dirty="0"/>
              <a:t>two-thirds of the 1.7 billion unbanked population have access to mobile phones </a:t>
            </a:r>
            <a:endParaRPr lang="en-US" dirty="0" smtClean="0"/>
          </a:p>
          <a:p>
            <a:pPr lvl="2"/>
            <a:r>
              <a:rPr lang="en-US" dirty="0"/>
              <a:t>Therefore, with an internet connection, </a:t>
            </a:r>
            <a:r>
              <a:rPr lang="en-US" dirty="0" err="1"/>
              <a:t>DeFi</a:t>
            </a:r>
            <a:r>
              <a:rPr lang="en-US" dirty="0"/>
              <a:t> </a:t>
            </a:r>
            <a:r>
              <a:rPr lang="en-US" dirty="0" err="1"/>
              <a:t>Dapps</a:t>
            </a:r>
            <a:r>
              <a:rPr lang="en-US" dirty="0"/>
              <a:t> can be the gateway for millions of people 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683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DeFi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3. Centralized and transparency  </a:t>
            </a:r>
          </a:p>
          <a:p>
            <a:pPr lvl="2"/>
            <a:r>
              <a:rPr lang="en-US" dirty="0"/>
              <a:t>traditional, regulated financial institutions are not without </a:t>
            </a:r>
            <a:r>
              <a:rPr lang="en-US" dirty="0" smtClean="0"/>
              <a:t>flaws</a:t>
            </a:r>
          </a:p>
          <a:p>
            <a:pPr lvl="2"/>
            <a:r>
              <a:rPr lang="en-US" dirty="0" err="1"/>
              <a:t>DeFi</a:t>
            </a:r>
            <a:r>
              <a:rPr lang="en-US" dirty="0"/>
              <a:t> protocols built on top of public </a:t>
            </a:r>
            <a:r>
              <a:rPr lang="en-US" dirty="0" err="1"/>
              <a:t>blockchains</a:t>
            </a:r>
            <a:r>
              <a:rPr lang="en-US" dirty="0"/>
              <a:t> such as </a:t>
            </a:r>
            <a:r>
              <a:rPr lang="en-US" dirty="0" err="1"/>
              <a:t>Ethereum</a:t>
            </a:r>
            <a:r>
              <a:rPr lang="en-US" dirty="0"/>
              <a:t> are mostly open-sourced for audit and transparency purposes </a:t>
            </a:r>
            <a:endParaRPr lang="en-US" dirty="0" smtClean="0"/>
          </a:p>
          <a:p>
            <a:pPr lvl="2"/>
            <a:r>
              <a:rPr lang="en-US" dirty="0"/>
              <a:t>have decentralized governing organizations to ensure that everyone knows what is happening and that no bad actors can single-handedly make bad decisions </a:t>
            </a:r>
            <a:endParaRPr lang="en-US" dirty="0" smtClean="0"/>
          </a:p>
          <a:p>
            <a:pPr lvl="2"/>
            <a:r>
              <a:rPr lang="en-US" dirty="0"/>
              <a:t>you cannot cheat the codes as it treats every participant equally without discrimination </a:t>
            </a:r>
          </a:p>
        </p:txBody>
      </p:sp>
    </p:spTree>
    <p:extLst>
      <p:ext uri="{BB962C8B-B14F-4D97-AF65-F5344CB8AC3E}">
        <p14:creationId xmlns:p14="http://schemas.microsoft.com/office/powerpoint/2010/main" val="194638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DeFi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DeFi</a:t>
            </a:r>
            <a:r>
              <a:rPr lang="en-US" dirty="0"/>
              <a:t> is the movement that allows users to utilize financial services such as borrowing, lending, and trading without the need to rely on centralized entities </a:t>
            </a:r>
            <a:endParaRPr lang="en-US" dirty="0" smtClean="0"/>
          </a:p>
          <a:p>
            <a:r>
              <a:rPr lang="en-US" dirty="0"/>
              <a:t>These financial services are provided via Decentralized Applications (</a:t>
            </a:r>
            <a:r>
              <a:rPr lang="en-US" dirty="0" err="1"/>
              <a:t>Dapps</a:t>
            </a:r>
            <a:r>
              <a:rPr lang="en-US" dirty="0"/>
              <a:t>), the majority of which are deployed on the </a:t>
            </a:r>
            <a:r>
              <a:rPr lang="en-US" dirty="0" err="1"/>
              <a:t>Ethereum</a:t>
            </a:r>
            <a:r>
              <a:rPr lang="en-US" dirty="0"/>
              <a:t> platform </a:t>
            </a:r>
          </a:p>
        </p:txBody>
      </p:sp>
    </p:spTree>
    <p:extLst>
      <p:ext uri="{BB962C8B-B14F-4D97-AF65-F5344CB8AC3E}">
        <p14:creationId xmlns:p14="http://schemas.microsoft.com/office/powerpoint/2010/main" val="57907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DeFi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DeFi</a:t>
            </a:r>
            <a:r>
              <a:rPr lang="en-US" dirty="0"/>
              <a:t> is not a single product or company </a:t>
            </a:r>
            <a:endParaRPr lang="en-US" dirty="0" smtClean="0"/>
          </a:p>
          <a:p>
            <a:r>
              <a:rPr lang="en-US" dirty="0"/>
              <a:t>range of financial </a:t>
            </a:r>
            <a:r>
              <a:rPr lang="en-US" dirty="0" smtClean="0"/>
              <a:t>services:</a:t>
            </a:r>
          </a:p>
          <a:p>
            <a:pPr lvl="1"/>
            <a:r>
              <a:rPr lang="en-US" dirty="0"/>
              <a:t>banking, insurance, bonds, money markets and </a:t>
            </a:r>
            <a:r>
              <a:rPr lang="en-US" dirty="0" smtClean="0"/>
              <a:t>more</a:t>
            </a:r>
          </a:p>
          <a:p>
            <a:r>
              <a:rPr lang="en-US" dirty="0"/>
              <a:t>For </a:t>
            </a:r>
            <a:r>
              <a:rPr lang="en-US" dirty="0" err="1"/>
              <a:t>DeFi</a:t>
            </a:r>
            <a:r>
              <a:rPr lang="en-US" dirty="0"/>
              <a:t> </a:t>
            </a:r>
            <a:r>
              <a:rPr lang="en-US" dirty="0" err="1"/>
              <a:t>Dapps</a:t>
            </a:r>
            <a:r>
              <a:rPr lang="en-US" dirty="0"/>
              <a:t> to work, a collateral locked into smart contracts is usually </a:t>
            </a:r>
            <a:r>
              <a:rPr lang="en-US" dirty="0" smtClean="0"/>
              <a:t>required</a:t>
            </a:r>
          </a:p>
          <a:p>
            <a:r>
              <a:rPr lang="en-US" dirty="0"/>
              <a:t>These </a:t>
            </a:r>
            <a:r>
              <a:rPr lang="en-US" dirty="0" err="1"/>
              <a:t>DeFi</a:t>
            </a:r>
            <a:r>
              <a:rPr lang="en-US" dirty="0"/>
              <a:t> </a:t>
            </a:r>
            <a:r>
              <a:rPr lang="en-US" dirty="0" err="1"/>
              <a:t>Dapps</a:t>
            </a:r>
            <a:r>
              <a:rPr lang="en-US" dirty="0"/>
              <a:t> stand to revolutionize traditional financial services by removing the need for any middlemen.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</a:t>
            </a:r>
            <a:r>
              <a:rPr lang="en-US" dirty="0" smtClean="0"/>
              <a:t> Key </a:t>
            </a:r>
            <a:r>
              <a:rPr lang="en-US" dirty="0" err="1" smtClean="0"/>
              <a:t>Catagories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nine major categories of </a:t>
            </a:r>
            <a:r>
              <a:rPr lang="en-US" dirty="0" err="1" smtClean="0"/>
              <a:t>DeFi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Stable Coin</a:t>
            </a:r>
          </a:p>
          <a:p>
            <a:pPr lvl="1"/>
            <a:r>
              <a:rPr lang="en-US" dirty="0" smtClean="0"/>
              <a:t>Lending and Borrowing</a:t>
            </a:r>
          </a:p>
          <a:p>
            <a:pPr lvl="1"/>
            <a:r>
              <a:rPr lang="en-US" dirty="0" smtClean="0"/>
              <a:t>Exchanges</a:t>
            </a:r>
          </a:p>
          <a:p>
            <a:pPr lvl="1"/>
            <a:r>
              <a:rPr lang="en-US" dirty="0" smtClean="0"/>
              <a:t>Derivatives</a:t>
            </a:r>
          </a:p>
          <a:p>
            <a:pPr lvl="1"/>
            <a:r>
              <a:rPr lang="en-US" dirty="0" smtClean="0"/>
              <a:t>Fund Management </a:t>
            </a:r>
          </a:p>
          <a:p>
            <a:pPr lvl="1"/>
            <a:r>
              <a:rPr lang="en-US" dirty="0" smtClean="0"/>
              <a:t>Lottery </a:t>
            </a:r>
          </a:p>
          <a:p>
            <a:pPr lvl="1"/>
            <a:r>
              <a:rPr lang="en-US" dirty="0" smtClean="0"/>
              <a:t>Payments </a:t>
            </a:r>
          </a:p>
          <a:p>
            <a:pPr lvl="1"/>
            <a:r>
              <a:rPr lang="en-US" dirty="0" smtClean="0"/>
              <a:t>Insurance </a:t>
            </a:r>
          </a:p>
          <a:p>
            <a:pPr lvl="1"/>
            <a:r>
              <a:rPr lang="en-US" dirty="0" smtClean="0"/>
              <a:t>Governance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7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Decentralized </a:t>
            </a:r>
            <a:r>
              <a:rPr lang="en-US" dirty="0" err="1" smtClean="0"/>
              <a:t>StableCoins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P</a:t>
            </a:r>
            <a:r>
              <a:rPr lang="en-US" dirty="0" smtClean="0"/>
              <a:t>rices </a:t>
            </a:r>
            <a:r>
              <a:rPr lang="en-US" dirty="0"/>
              <a:t>of cryptocurrencies are extremely </a:t>
            </a:r>
            <a:r>
              <a:rPr lang="en-US" dirty="0" smtClean="0"/>
              <a:t>volatile</a:t>
            </a:r>
          </a:p>
          <a:p>
            <a:pPr lvl="2"/>
            <a:r>
              <a:rPr lang="en-US" dirty="0" smtClean="0"/>
              <a:t>Bitcoin, Ether, BNB, </a:t>
            </a:r>
            <a:r>
              <a:rPr lang="en-US" dirty="0" err="1" smtClean="0"/>
              <a:t>DogCoins</a:t>
            </a:r>
            <a:r>
              <a:rPr lang="en-US" dirty="0" smtClean="0"/>
              <a:t> are not stable</a:t>
            </a:r>
          </a:p>
          <a:p>
            <a:pPr lvl="1"/>
            <a:r>
              <a:rPr lang="en-US" dirty="0" smtClean="0"/>
              <a:t>Imagine you order a pizza from bitcoin, and the time you order the price was equal to 10$ as soon as you receive order it may reaches 12$ </a:t>
            </a:r>
          </a:p>
          <a:p>
            <a:pPr lvl="1"/>
            <a:r>
              <a:rPr lang="en-US" dirty="0" smtClean="0"/>
              <a:t>To mitigate this problem stable coins came into the picture and </a:t>
            </a:r>
            <a:r>
              <a:rPr lang="en-US" dirty="0" err="1" smtClean="0"/>
              <a:t>DeFi</a:t>
            </a:r>
            <a:r>
              <a:rPr lang="en-US" dirty="0" smtClean="0"/>
              <a:t> introduces stable coins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4994</TotalTime>
  <Words>759</Words>
  <Application>Microsoft Office PowerPoint</Application>
  <PresentationFormat>On-screen Show (4:3)</PresentationFormat>
  <Paragraphs>120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DeFi Introduction and Stablecoin</vt:lpstr>
      <vt:lpstr>Introduction</vt:lpstr>
      <vt:lpstr>Traditional Finance</vt:lpstr>
      <vt:lpstr>Why DeFi</vt:lpstr>
      <vt:lpstr>Why DeFi</vt:lpstr>
      <vt:lpstr>What is DeFi</vt:lpstr>
      <vt:lpstr>What is DeFi</vt:lpstr>
      <vt:lpstr>DeFi Key Catagories</vt:lpstr>
      <vt:lpstr>Decentralized StableCoins</vt:lpstr>
      <vt:lpstr>Decentralized StableCoins</vt:lpstr>
      <vt:lpstr>Types of StableCoins</vt:lpstr>
      <vt:lpstr>USDT</vt:lpstr>
      <vt:lpstr>USDT</vt:lpstr>
      <vt:lpstr>Collateral baked stablecoin</vt:lpstr>
      <vt:lpstr>Collateral Forms</vt:lpstr>
      <vt:lpstr>Top 5 Stablecoin</vt:lpstr>
      <vt:lpstr>PowerPoint Presentation</vt:lpstr>
      <vt:lpstr>DAI Ecosystem parameters</vt:lpstr>
      <vt:lpstr>DAI Ecosystem parameters</vt:lpstr>
      <vt:lpstr>DAI Ecosystem parameters</vt:lpstr>
      <vt:lpstr>MAKER Step by step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Blockchain</dc:title>
  <dc:creator>Noman ul Haq</dc:creator>
  <cp:lastModifiedBy>Noman ul Haq</cp:lastModifiedBy>
  <cp:revision>148</cp:revision>
  <dcterms:created xsi:type="dcterms:W3CDTF">2020-09-09T11:12:34Z</dcterms:created>
  <dcterms:modified xsi:type="dcterms:W3CDTF">2021-08-10T16:59:32Z</dcterms:modified>
</cp:coreProperties>
</file>