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" autoAdjust="0"/>
    <p:restoredTop sz="93478" autoAdjust="0"/>
  </p:normalViewPr>
  <p:slideViewPr>
    <p:cSldViewPr>
      <p:cViewPr>
        <p:scale>
          <a:sx n="112" d="100"/>
          <a:sy n="112" d="100"/>
        </p:scale>
        <p:origin x="-229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7ABD-6206-463A-A4A7-89C27213510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9A456-CF46-4C34-A749-39F0017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7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0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0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7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4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97DE-996B-4AF6-A9D8-6E24109B099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Successful ICO Roadmap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02</a:t>
            </a:r>
            <a:r>
              <a:rPr lang="en-US" altLang="en-US" b="1" dirty="0" smtClean="0">
                <a:solidFill>
                  <a:srgbClr val="00B050"/>
                </a:solidFill>
              </a:rPr>
              <a:t>/08/2021</a:t>
            </a:r>
            <a:endParaRPr lang="en-US" altLang="en-US" b="1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Review other </a:t>
            </a:r>
            <a:r>
              <a:rPr lang="en-US" dirty="0" smtClean="0"/>
              <a:t>ICOs: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see what you need to work 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Learn from other success stories </a:t>
            </a:r>
          </a:p>
          <a:p>
            <a:pPr lvl="1"/>
            <a:r>
              <a:rPr lang="en-US" dirty="0" smtClean="0"/>
              <a:t>Learn from others failures </a:t>
            </a:r>
          </a:p>
          <a:p>
            <a:pPr lvl="1"/>
            <a:r>
              <a:rPr lang="en-US" dirty="0" smtClean="0"/>
              <a:t>Set targets and priorities  </a:t>
            </a:r>
            <a:endParaRPr lang="en-US" dirty="0"/>
          </a:p>
          <a:p>
            <a:pPr lvl="0"/>
            <a:r>
              <a:rPr lang="en-US" dirty="0"/>
              <a:t>Create Business </a:t>
            </a:r>
            <a:r>
              <a:rPr lang="en-US" dirty="0" smtClean="0"/>
              <a:t>Plan</a:t>
            </a:r>
            <a:endParaRPr lang="en-US" dirty="0"/>
          </a:p>
          <a:p>
            <a:pPr lvl="1"/>
            <a:r>
              <a:rPr lang="en-US" dirty="0" smtClean="0"/>
              <a:t>Set vision</a:t>
            </a:r>
          </a:p>
          <a:p>
            <a:pPr lvl="1"/>
            <a:r>
              <a:rPr lang="en-US" dirty="0" smtClean="0"/>
              <a:t>Clear Mission </a:t>
            </a:r>
          </a:p>
          <a:p>
            <a:pPr lvl="1"/>
            <a:r>
              <a:rPr lang="en-US" dirty="0" smtClean="0"/>
              <a:t>Milestones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Create </a:t>
            </a:r>
            <a:r>
              <a:rPr lang="en-US" dirty="0"/>
              <a:t>White paper for ICO </a:t>
            </a:r>
            <a:endParaRPr lang="en-US" dirty="0" smtClean="0"/>
          </a:p>
          <a:p>
            <a:pPr lvl="1"/>
            <a:r>
              <a:rPr lang="en-US" dirty="0" smtClean="0"/>
              <a:t>Introduction </a:t>
            </a:r>
          </a:p>
          <a:p>
            <a:pPr lvl="1"/>
            <a:r>
              <a:rPr lang="en-US" dirty="0" err="1" smtClean="0"/>
              <a:t>Tokonomics</a:t>
            </a:r>
            <a:endParaRPr lang="en-US" dirty="0" smtClean="0"/>
          </a:p>
          <a:p>
            <a:pPr lvl="1"/>
            <a:r>
              <a:rPr lang="en-US" dirty="0" smtClean="0"/>
              <a:t>Others 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Build your ICO team with world class experts </a:t>
            </a:r>
            <a:endParaRPr lang="en-US" dirty="0" smtClean="0"/>
          </a:p>
          <a:p>
            <a:pPr lvl="1"/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Technical </a:t>
            </a:r>
          </a:p>
          <a:p>
            <a:pPr lvl="1"/>
            <a:r>
              <a:rPr lang="en-US" dirty="0" smtClean="0"/>
              <a:t>Finance</a:t>
            </a:r>
            <a:endParaRPr lang="en-US" dirty="0"/>
          </a:p>
          <a:p>
            <a:pPr lvl="0"/>
            <a:r>
              <a:rPr lang="en-US" dirty="0"/>
              <a:t>ICO’s Legal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Legal implications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ICO website</a:t>
            </a:r>
          </a:p>
          <a:p>
            <a:pPr lvl="1"/>
            <a:r>
              <a:rPr lang="en-US" dirty="0" smtClean="0"/>
              <a:t>Developed state of the art website  </a:t>
            </a:r>
            <a:endParaRPr lang="en-US" dirty="0"/>
          </a:p>
          <a:p>
            <a:pPr lvl="0"/>
            <a:r>
              <a:rPr lang="en-US" dirty="0"/>
              <a:t>Create your smart contract and secure your </a:t>
            </a:r>
            <a:r>
              <a:rPr lang="en-US" dirty="0" smtClean="0"/>
              <a:t>ICO</a:t>
            </a:r>
          </a:p>
          <a:p>
            <a:pPr lvl="1"/>
            <a:r>
              <a:rPr lang="en-US" dirty="0" smtClean="0"/>
              <a:t>Smart contract creation </a:t>
            </a:r>
          </a:p>
          <a:p>
            <a:pPr lvl="1"/>
            <a:r>
              <a:rPr lang="en-US" dirty="0" smtClean="0"/>
              <a:t>Covering all </a:t>
            </a:r>
            <a:r>
              <a:rPr lang="en-US" dirty="0" err="1" smtClean="0"/>
              <a:t>tokonomics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Smart contract audit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Create </a:t>
            </a:r>
            <a:r>
              <a:rPr lang="en-US" dirty="0"/>
              <a:t>your ICO’s Marketing plan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inspire trust </a:t>
            </a:r>
            <a:endParaRPr lang="en-US" dirty="0" smtClean="0"/>
          </a:p>
          <a:p>
            <a:pPr lvl="1"/>
            <a:r>
              <a:rPr lang="en-US" dirty="0" smtClean="0"/>
              <a:t>Benefit </a:t>
            </a:r>
            <a:r>
              <a:rPr lang="en-US" dirty="0"/>
              <a:t>for investors </a:t>
            </a:r>
          </a:p>
          <a:p>
            <a:pPr lvl="0"/>
            <a:r>
              <a:rPr lang="en-US" dirty="0"/>
              <a:t>Announce </a:t>
            </a:r>
            <a:r>
              <a:rPr lang="en-US" dirty="0" smtClean="0"/>
              <a:t>ICO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ICO on sites </a:t>
            </a:r>
            <a:endParaRPr lang="en-US" dirty="0" smtClean="0"/>
          </a:p>
          <a:p>
            <a:pPr lvl="1"/>
            <a:r>
              <a:rPr lang="en-US" dirty="0" smtClean="0"/>
              <a:t>like </a:t>
            </a:r>
            <a:r>
              <a:rPr lang="en-US" dirty="0" err="1"/>
              <a:t>ICOBench</a:t>
            </a:r>
            <a:r>
              <a:rPr lang="en-US" dirty="0"/>
              <a:t>, telegram, bitcointalk.org, medium, </a:t>
            </a:r>
            <a:r>
              <a:rPr lang="en-US" dirty="0" err="1"/>
              <a:t>facebook</a:t>
            </a:r>
            <a:r>
              <a:rPr lang="en-US" dirty="0"/>
              <a:t>, twitter, </a:t>
            </a:r>
            <a:r>
              <a:rPr lang="en-US" dirty="0" err="1"/>
              <a:t>reddit</a:t>
            </a:r>
            <a:r>
              <a:rPr lang="en-US" dirty="0"/>
              <a:t>, </a:t>
            </a:r>
            <a:r>
              <a:rPr lang="en-US" dirty="0" err="1"/>
              <a:t>youtube</a:t>
            </a:r>
            <a:r>
              <a:rPr lang="en-US" dirty="0"/>
              <a:t>, press release etc. </a:t>
            </a:r>
          </a:p>
          <a:p>
            <a:pPr lvl="0"/>
            <a:r>
              <a:rPr lang="en-US" dirty="0"/>
              <a:t>You need expert behind your marketing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438400"/>
            <a:ext cx="34809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Thank You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141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Successful ICO Roadmap</vt:lpstr>
      <vt:lpstr>Stage 1</vt:lpstr>
      <vt:lpstr>Stage 2</vt:lpstr>
      <vt:lpstr>Stage 3</vt:lpstr>
      <vt:lpstr>Stage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Blockchain</dc:title>
  <dc:creator>Noman ul Haq</dc:creator>
  <cp:lastModifiedBy>Noman ul Haq</cp:lastModifiedBy>
  <cp:revision>108</cp:revision>
  <dcterms:created xsi:type="dcterms:W3CDTF">2020-09-09T11:12:34Z</dcterms:created>
  <dcterms:modified xsi:type="dcterms:W3CDTF">2021-08-02T20:43:30Z</dcterms:modified>
</cp:coreProperties>
</file>