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CDB5-F30E-47D1-8C8B-AAF55B05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C7E2A-B3B2-4087-80D0-8EDC2C8ED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1557-ECBC-4820-B0AB-FE9C0E6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EE9A-ACFE-4E1E-9FD3-BAE4D274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D7FD-74B6-40F6-9D42-BC596734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9C84-69AA-4B2D-8174-FEDC526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C418D-E9DA-4458-8806-F88821FBA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F813-2361-4E95-946B-0DE2D89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081F-0FE1-4379-A1C1-C6EF5F0A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E01C-8AA8-4F4B-AD67-F4BFE95E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6F91D-4283-43C2-98F2-05D0D6CB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E6821-01AD-4471-8539-25497F3F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84AF-3318-4E06-9890-C9B98F70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313F-7C86-4525-9506-66A00650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BCB1-85E6-4176-BD9E-6EA46101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70EC-3780-4D25-91AA-E2025988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8154-65F0-426A-A79F-5E15F2A1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C34C-3B18-4A2A-AC1D-DD42511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66C1-9D1B-46D0-A413-4618ECA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F433-9586-419B-93DD-B26B122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04C2-D0C7-4B09-B9A3-07BB0004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6D86-179F-4779-BB8F-24204562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9487-0181-44F9-9C98-2ACE76DD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DEF90-2420-47EC-9B94-9F260409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8826-691F-4AF6-8A6C-7C9105CF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AD9F-9D5C-4B75-9248-C23B7275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4E3A-D037-4B96-8423-CFBFF8CBB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A101-196A-4083-AD8D-36E614A4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3D3C-84F0-4AFF-852B-DA6A7C22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EAFC6-D238-4AC5-AAE6-C16C66D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ED62-A619-4F25-80FB-DE18B748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C0A0-E267-4EC3-8BC6-7B131C68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58DB-4BFB-4D5E-ACA6-BE7D7CA7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C9C3-BD2F-4294-9D4D-DD5895C3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97E94-E345-41B2-B040-434C1472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195A0-B464-4E57-9BF3-0AEF7A038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4213-95EA-4637-9660-1D6424E9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6167D-C1D3-46C3-90B4-3E3461D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D8E7B-62E9-4364-B7D8-D509305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E57B-B6BD-4901-B4E6-F2BE9CD8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A76EA-1C0A-4B3B-8F4E-6C52AB41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4FD62-CA45-4192-8615-74926E77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77CB3-17F9-4FE5-AF08-CA3DF3AA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13A2-FA05-4956-B9DB-29AF7845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7C9B1-B1ED-4690-ABFE-6D2C919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AD6B9-A971-47E8-AD6D-814AE96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DCFC-15FB-4D76-8634-744915C3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9158-B3BD-4794-B92C-38C52D85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E626-F037-424F-A902-838BB18F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30F7F-3043-4B66-AB50-7F44DA6D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0C47-C973-4219-B0FB-EF5BBC28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8A9D-C6EE-4314-815C-DEB6CA6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F1C2-8968-4E5A-AAB8-0B0BBCB0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C8AD7-299F-41AE-AA14-8F0D91B11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BFBBB-E3C4-4525-AB2D-45D4EDB7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B8C80-00D9-4A60-8F88-58F09497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A0FEE-8BD2-4BF4-A1B7-EED49731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B5E4-0FE7-4D31-B348-D768DEF3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3A4DE-C100-4F72-9537-4297EEFF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24A0D-5CE8-4352-8B3D-A4EF5CF9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DCE3-0C0C-4E6C-B7FB-B59C976C2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597F-2A8C-43AD-9CA1-A53C934CC90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B32D-047E-4BB2-8693-1151D2900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65F28-D6DB-4A4D-A8E2-A31161B42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07AD-9069-4D6A-83E6-46D54F09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1C7B-5B87-466E-907D-0EBD02AB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FAF32-BA90-4E13-ABEB-C18EECEAD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Ihssan Aljada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EF92-2166-4659-A04C-5445B862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76377" cy="16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9F71-477E-498C-AA0E-4FA59B8C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Count Vectorizer Vs TF 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C7DC-E40B-4B8C-A935-DA23A78E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Both Count vectorizer and TF IDF Vectorizer are methods for converting words data into numerical data</a:t>
            </a:r>
          </a:p>
          <a:p>
            <a:pPr marL="0" indent="0">
              <a:buNone/>
            </a:pPr>
            <a:r>
              <a:rPr lang="en-US" dirty="0"/>
              <a:t>In count vectorizer we can only count the number of time a word appears more frequently on the document, leaving rear word outside the count and ignore them.</a:t>
            </a:r>
          </a:p>
          <a:p>
            <a:pPr marL="0" indent="0">
              <a:buNone/>
            </a:pPr>
            <a:r>
              <a:rPr lang="en-US" dirty="0"/>
              <a:t>On the other hand. TF IDF vectorizer counts all the words that are written in the document and wights the word count by how often the word appears in the document </a:t>
            </a:r>
          </a:p>
        </p:txBody>
      </p:sp>
    </p:spTree>
    <p:extLst>
      <p:ext uri="{BB962C8B-B14F-4D97-AF65-F5344CB8AC3E}">
        <p14:creationId xmlns:p14="http://schemas.microsoft.com/office/powerpoint/2010/main" val="425646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5B00A-1202-4311-A221-E36EE7AC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37" y="487772"/>
            <a:ext cx="6268325" cy="5506218"/>
          </a:xfrm>
        </p:spPr>
      </p:pic>
    </p:spTree>
    <p:extLst>
      <p:ext uri="{BB962C8B-B14F-4D97-AF65-F5344CB8AC3E}">
        <p14:creationId xmlns:p14="http://schemas.microsoft.com/office/powerpoint/2010/main" val="298129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Office Theme</vt:lpstr>
      <vt:lpstr>NLP</vt:lpstr>
      <vt:lpstr>Count Vectorizer Vs TF IDF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ihsan AL-jadaa</dc:creator>
  <cp:lastModifiedBy>ihsan AL-jadaa</cp:lastModifiedBy>
  <cp:revision>1</cp:revision>
  <dcterms:created xsi:type="dcterms:W3CDTF">2021-12-18T15:21:02Z</dcterms:created>
  <dcterms:modified xsi:type="dcterms:W3CDTF">2021-12-18T15:21:22Z</dcterms:modified>
</cp:coreProperties>
</file>