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AA5A-5908-4920-9128-4DF6A5F1D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CAC900-02F8-46C0-B63B-F42DFA911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E340C-408F-4BE8-84F1-FA91D12287D1}"/>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5" name="Footer Placeholder 4">
            <a:extLst>
              <a:ext uri="{FF2B5EF4-FFF2-40B4-BE49-F238E27FC236}">
                <a16:creationId xmlns:a16="http://schemas.microsoft.com/office/drawing/2014/main" id="{01C59949-BF15-4A20-92F6-A2C1401E87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5EF679-AF84-4E9B-8D17-BBD6924FAEC6}"/>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98708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EF13-218E-4B30-AA17-CFD7F134F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F76CCB-6ED8-4E94-8738-8338C8945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04E9C-B26A-4CD6-8954-589BB947FDBB}"/>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5" name="Footer Placeholder 4">
            <a:extLst>
              <a:ext uri="{FF2B5EF4-FFF2-40B4-BE49-F238E27FC236}">
                <a16:creationId xmlns:a16="http://schemas.microsoft.com/office/drawing/2014/main" id="{DE96B6AF-1FE7-43C1-9B06-E503EEF208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8740CB-09C9-403A-95D0-FED4746C58DF}"/>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149720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2D08FF-F7EB-44F8-811C-563D6B31C1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73F440-293A-4CF9-AEE1-01A5C5354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9AAE-B938-410A-9C7A-EED145B49C73}"/>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5" name="Footer Placeholder 4">
            <a:extLst>
              <a:ext uri="{FF2B5EF4-FFF2-40B4-BE49-F238E27FC236}">
                <a16:creationId xmlns:a16="http://schemas.microsoft.com/office/drawing/2014/main" id="{023DF18A-F04A-4896-8E5E-EF8B16E884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150C26-820D-4412-A55E-C7B74841F759}"/>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109969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791A-EC56-44E3-80E9-1275C481B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8809A2-8B25-4A62-B143-6AD642C5A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3CC0D-89B7-436A-83EB-74B912B5B125}"/>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5" name="Footer Placeholder 4">
            <a:extLst>
              <a:ext uri="{FF2B5EF4-FFF2-40B4-BE49-F238E27FC236}">
                <a16:creationId xmlns:a16="http://schemas.microsoft.com/office/drawing/2014/main" id="{4D88C5B4-234B-4E8E-B386-B1C1B4F6CE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08A3D5-631A-43F0-9F13-5258028F4411}"/>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202703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9686-5071-4BF1-82F7-1E137F237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8D3751-0DF8-4B73-9547-BCEC1FC4B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94664-B998-488B-926B-D40BC74E4CB5}"/>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5" name="Footer Placeholder 4">
            <a:extLst>
              <a:ext uri="{FF2B5EF4-FFF2-40B4-BE49-F238E27FC236}">
                <a16:creationId xmlns:a16="http://schemas.microsoft.com/office/drawing/2014/main" id="{56011B47-B357-4A02-B262-6DECED5C8F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6B8BA1-F16C-4169-87DC-447B38F67356}"/>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342535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DD05-288E-4419-81BE-53AE9ECB3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F3663-175A-49D1-A2F5-C2C618F6A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DB6070-3D84-4148-A70B-BBF9B7F57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32916-2D9D-4A74-AE32-50E757EB0A56}"/>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6" name="Footer Placeholder 5">
            <a:extLst>
              <a:ext uri="{FF2B5EF4-FFF2-40B4-BE49-F238E27FC236}">
                <a16:creationId xmlns:a16="http://schemas.microsoft.com/office/drawing/2014/main" id="{B4BA9BFF-F394-44C4-A8B4-D982264FA2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6A34E2-C5CD-47F9-8DF2-668907B2C33E}"/>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3362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B733-9468-4322-B631-793B910165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E6E0B-1C0D-4B9C-BDF5-AD723DF34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5C882-2096-4D62-A3B4-025F191879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7153E-D1AD-43AB-AB40-156CBE418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DD367-B844-47EE-BEC7-05E3CDF6D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6D66D-ECD7-4D58-B3EA-D61182EA986F}"/>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8" name="Footer Placeholder 7">
            <a:extLst>
              <a:ext uri="{FF2B5EF4-FFF2-40B4-BE49-F238E27FC236}">
                <a16:creationId xmlns:a16="http://schemas.microsoft.com/office/drawing/2014/main" id="{62454CBC-7279-47C4-8746-5B314BE67FE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6D4AB9-5601-46FC-A7A8-D177A2272748}"/>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8824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D067-7D75-4CCC-A789-FD93498418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5014C-7319-4A02-9881-E278F63668BA}"/>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4" name="Footer Placeholder 3">
            <a:extLst>
              <a:ext uri="{FF2B5EF4-FFF2-40B4-BE49-F238E27FC236}">
                <a16:creationId xmlns:a16="http://schemas.microsoft.com/office/drawing/2014/main" id="{354539DD-21D7-435E-B650-9CBBD7197E1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D7A414-F7D3-4503-8E2B-7ECB15677D90}"/>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89468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B195E-8CB1-473A-965A-036A729CCCAA}"/>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3" name="Footer Placeholder 2">
            <a:extLst>
              <a:ext uri="{FF2B5EF4-FFF2-40B4-BE49-F238E27FC236}">
                <a16:creationId xmlns:a16="http://schemas.microsoft.com/office/drawing/2014/main" id="{38120B00-F5A8-46F5-80D2-C7B2311E87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6F0247-1808-4AF9-BCE2-2F4A33ED87A0}"/>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127661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322F-8B4A-4E3C-B8D2-74F379FC3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252DCE-A9A8-4124-813F-13C8B4997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D2778F-8B91-4DC3-BFBA-6536E15B3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7894A-7D4C-42BC-BDD9-EDA79B3897DF}"/>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6" name="Footer Placeholder 5">
            <a:extLst>
              <a:ext uri="{FF2B5EF4-FFF2-40B4-BE49-F238E27FC236}">
                <a16:creationId xmlns:a16="http://schemas.microsoft.com/office/drawing/2014/main" id="{47D0963F-7EE1-44B2-A487-0146BF28F6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98D542-DBB8-4B05-B60D-C324C2BFAEA1}"/>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365883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E595-3081-4146-B5C2-0D38F2B0C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D68C8D-D369-41FA-B8B0-9EE499AF1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FCED3F-B0F1-4F96-AC62-5DBD34D9F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CBA7E-75D2-49D7-B193-1897C140D037}"/>
              </a:ext>
            </a:extLst>
          </p:cNvPr>
          <p:cNvSpPr>
            <a:spLocks noGrp="1"/>
          </p:cNvSpPr>
          <p:nvPr>
            <p:ph type="dt" sz="half" idx="10"/>
          </p:nvPr>
        </p:nvSpPr>
        <p:spPr/>
        <p:txBody>
          <a:bodyPr/>
          <a:lstStyle/>
          <a:p>
            <a:fld id="{09FE3938-6B05-40EE-BAFA-19923CEA12AB}" type="datetimeFigureOut">
              <a:rPr lang="en-US" smtClean="0"/>
              <a:t>11/9/2021</a:t>
            </a:fld>
            <a:endParaRPr lang="en-US" dirty="0"/>
          </a:p>
        </p:txBody>
      </p:sp>
      <p:sp>
        <p:nvSpPr>
          <p:cNvPr id="6" name="Footer Placeholder 5">
            <a:extLst>
              <a:ext uri="{FF2B5EF4-FFF2-40B4-BE49-F238E27FC236}">
                <a16:creationId xmlns:a16="http://schemas.microsoft.com/office/drawing/2014/main" id="{5E2545C1-8FF6-40E4-8F86-D22246820B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FAEC58-F9A2-44B3-8497-9C5C6CF575DD}"/>
              </a:ext>
            </a:extLst>
          </p:cNvPr>
          <p:cNvSpPr>
            <a:spLocks noGrp="1"/>
          </p:cNvSpPr>
          <p:nvPr>
            <p:ph type="sldNum" sz="quarter" idx="12"/>
          </p:nvPr>
        </p:nvSpPr>
        <p:spPr/>
        <p:txBody>
          <a:bodyPr/>
          <a:lstStyle/>
          <a:p>
            <a:fld id="{3EAA1894-82D6-44F7-96DB-FDB4F728278B}" type="slidenum">
              <a:rPr lang="en-US" smtClean="0"/>
              <a:t>‹#›</a:t>
            </a:fld>
            <a:endParaRPr lang="en-US" dirty="0"/>
          </a:p>
        </p:txBody>
      </p:sp>
    </p:spTree>
    <p:extLst>
      <p:ext uri="{BB962C8B-B14F-4D97-AF65-F5344CB8AC3E}">
        <p14:creationId xmlns:p14="http://schemas.microsoft.com/office/powerpoint/2010/main" val="238518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F35C4-1EC5-4170-BF2E-EC0F5F327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3BB2C2-9892-488C-924D-36C56A698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3E336-E73D-4775-8F0E-203378B6F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E3938-6B05-40EE-BAFA-19923CEA12AB}" type="datetimeFigureOut">
              <a:rPr lang="en-US" smtClean="0"/>
              <a:t>11/9/2021</a:t>
            </a:fld>
            <a:endParaRPr lang="en-US" dirty="0"/>
          </a:p>
        </p:txBody>
      </p:sp>
      <p:sp>
        <p:nvSpPr>
          <p:cNvPr id="5" name="Footer Placeholder 4">
            <a:extLst>
              <a:ext uri="{FF2B5EF4-FFF2-40B4-BE49-F238E27FC236}">
                <a16:creationId xmlns:a16="http://schemas.microsoft.com/office/drawing/2014/main" id="{0C17DD1E-CE94-404A-910F-B790A77F0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565C76B-5AB0-4119-8276-DD82B450F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A1894-82D6-44F7-96DB-FDB4F728278B}" type="slidenum">
              <a:rPr lang="en-US" smtClean="0"/>
              <a:t>‹#›</a:t>
            </a:fld>
            <a:endParaRPr lang="en-US" dirty="0"/>
          </a:p>
        </p:txBody>
      </p:sp>
    </p:spTree>
    <p:extLst>
      <p:ext uri="{BB962C8B-B14F-4D97-AF65-F5344CB8AC3E}">
        <p14:creationId xmlns:p14="http://schemas.microsoft.com/office/powerpoint/2010/main" val="33480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97580D-1657-4BBB-8490-5200BD29E0F5}"/>
              </a:ext>
            </a:extLst>
          </p:cNvPr>
          <p:cNvSpPr>
            <a:spLocks noGrp="1"/>
          </p:cNvSpPr>
          <p:nvPr>
            <p:ph type="subTitle" idx="1"/>
          </p:nvPr>
        </p:nvSpPr>
        <p:spPr>
          <a:xfrm>
            <a:off x="1524000" y="3086100"/>
            <a:ext cx="9144000" cy="685800"/>
          </a:xfrm>
        </p:spPr>
        <p:txBody>
          <a:bodyPr>
            <a:normAutofit lnSpcReduction="10000"/>
          </a:bodyPr>
          <a:lstStyle/>
          <a:p>
            <a:r>
              <a:rPr lang="en-US" sz="4400" dirty="0"/>
              <a:t>What is Neural Network</a:t>
            </a:r>
          </a:p>
        </p:txBody>
      </p:sp>
      <p:pic>
        <p:nvPicPr>
          <p:cNvPr id="4" name="Picture 3">
            <a:extLst>
              <a:ext uri="{FF2B5EF4-FFF2-40B4-BE49-F238E27FC236}">
                <a16:creationId xmlns:a16="http://schemas.microsoft.com/office/drawing/2014/main" id="{D702627D-DCEC-B244-9591-1D66EFA2DDA7}"/>
              </a:ext>
            </a:extLst>
          </p:cNvPr>
          <p:cNvPicPr>
            <a:picLocks noChangeAspect="1"/>
          </p:cNvPicPr>
          <p:nvPr/>
        </p:nvPicPr>
        <p:blipFill>
          <a:blip r:embed="rId2"/>
          <a:stretch>
            <a:fillRect/>
          </a:stretch>
        </p:blipFill>
        <p:spPr>
          <a:xfrm>
            <a:off x="0" y="0"/>
            <a:ext cx="2776377" cy="1695497"/>
          </a:xfrm>
          <a:prstGeom prst="rect">
            <a:avLst/>
          </a:prstGeom>
        </p:spPr>
      </p:pic>
    </p:spTree>
    <p:extLst>
      <p:ext uri="{BB962C8B-B14F-4D97-AF65-F5344CB8AC3E}">
        <p14:creationId xmlns:p14="http://schemas.microsoft.com/office/powerpoint/2010/main" val="180953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94-F9BE-4467-BA10-B685113E78DF}"/>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6AB07986-D35C-41CA-81DB-9B638D4BB961}"/>
              </a:ext>
            </a:extLst>
          </p:cNvPr>
          <p:cNvSpPr>
            <a:spLocks noGrp="1"/>
          </p:cNvSpPr>
          <p:nvPr>
            <p:ph idx="1"/>
          </p:nvPr>
        </p:nvSpPr>
        <p:spPr/>
        <p:txBody>
          <a:bodyPr>
            <a:normAutofit/>
          </a:bodyPr>
          <a:lstStyle/>
          <a:p>
            <a:r>
              <a:rPr lang="en-US" sz="1600" dirty="0"/>
              <a:t>Neural network is a system that’s used in artificial intelligence, it was based on how the human brain works</a:t>
            </a:r>
          </a:p>
          <a:p>
            <a:r>
              <a:rPr lang="en-US" sz="1600" dirty="0"/>
              <a:t>Neural networks are made up of multiple things. Such as, neurons and they are the main processing units of the network then we have an input layer for data entries, output layer which gives the processed and predicted data and a hidden layer here most of computation process happens.</a:t>
            </a:r>
          </a:p>
          <a:p>
            <a:r>
              <a:rPr lang="en-US" sz="1600" dirty="0"/>
              <a:t>For example if we give a picture for the AI to analyze it will start by analyzing light spots from the darks spots on the first layer.</a:t>
            </a:r>
          </a:p>
          <a:p>
            <a:r>
              <a:rPr lang="en-US" sz="1600" dirty="0"/>
              <a:t>After that on the second layer it will start analyzing the edges of the pictures.</a:t>
            </a:r>
          </a:p>
          <a:p>
            <a:r>
              <a:rPr lang="en-US" sz="1600" dirty="0"/>
              <a:t>On the third layer the AI will start to analyze the features of the pictures.</a:t>
            </a:r>
          </a:p>
          <a:p>
            <a:r>
              <a:rPr lang="en-US" sz="1600" dirty="0"/>
              <a:t>Last layer of the network will give the output of the picture and see if the AI was right or wrong on predicting the picture</a:t>
            </a:r>
          </a:p>
          <a:p>
            <a:r>
              <a:rPr lang="en-US" sz="1600" dirty="0"/>
              <a:t>This is called forward propagation, we also have something called backward propagation where it will reverse the process to match all the neurons and see which relations are stronger that leads to the right answer</a:t>
            </a:r>
          </a:p>
        </p:txBody>
      </p:sp>
    </p:spTree>
    <p:extLst>
      <p:ext uri="{BB962C8B-B14F-4D97-AF65-F5344CB8AC3E}">
        <p14:creationId xmlns:p14="http://schemas.microsoft.com/office/powerpoint/2010/main" val="229640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A0006A-8058-4FE8-92EF-B6B2CA101816}"/>
              </a:ext>
            </a:extLst>
          </p:cNvPr>
          <p:cNvPicPr>
            <a:picLocks noGrp="1" noChangeAspect="1"/>
          </p:cNvPicPr>
          <p:nvPr>
            <p:ph idx="1"/>
          </p:nvPr>
        </p:nvPicPr>
        <p:blipFill>
          <a:blip r:embed="rId2"/>
          <a:stretch>
            <a:fillRect/>
          </a:stretch>
        </p:blipFill>
        <p:spPr>
          <a:xfrm>
            <a:off x="3018321" y="937209"/>
            <a:ext cx="6155358" cy="4983582"/>
          </a:xfrm>
        </p:spPr>
      </p:pic>
    </p:spTree>
    <p:extLst>
      <p:ext uri="{BB962C8B-B14F-4D97-AF65-F5344CB8AC3E}">
        <p14:creationId xmlns:p14="http://schemas.microsoft.com/office/powerpoint/2010/main" val="393176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ihsan AL-jadaa</dc:creator>
  <cp:lastModifiedBy>ihsan AL-jadaa</cp:lastModifiedBy>
  <cp:revision>1</cp:revision>
  <dcterms:created xsi:type="dcterms:W3CDTF">2021-11-09T09:57:17Z</dcterms:created>
  <dcterms:modified xsi:type="dcterms:W3CDTF">2021-11-09T09:57:17Z</dcterms:modified>
</cp:coreProperties>
</file>