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4654-C4A8-42A7-8693-BAA605CE1915}" v="4" dt="2022-02-04T20:11:15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san AL-jadaa" userId="564e85e63394819a" providerId="LiveId" clId="{DDE54654-C4A8-42A7-8693-BAA605CE1915}"/>
    <pc:docChg chg="undo custSel addSld modSld">
      <pc:chgData name="ihsan AL-jadaa" userId="564e85e63394819a" providerId="LiveId" clId="{DDE54654-C4A8-42A7-8693-BAA605CE1915}" dt="2022-02-04T20:29:56.446" v="2467" actId="20577"/>
      <pc:docMkLst>
        <pc:docMk/>
      </pc:docMkLst>
      <pc:sldChg chg="addSp delSp modSp new mod">
        <pc:chgData name="ihsan AL-jadaa" userId="564e85e63394819a" providerId="LiveId" clId="{DDE54654-C4A8-42A7-8693-BAA605CE1915}" dt="2022-02-04T19:24:25.901" v="59" actId="20577"/>
        <pc:sldMkLst>
          <pc:docMk/>
          <pc:sldMk cId="3062041012" sldId="256"/>
        </pc:sldMkLst>
        <pc:spChg chg="del">
          <ac:chgData name="ihsan AL-jadaa" userId="564e85e63394819a" providerId="LiveId" clId="{DDE54654-C4A8-42A7-8693-BAA605CE1915}" dt="2022-02-04T19:17:10.094" v="3" actId="478"/>
          <ac:spMkLst>
            <pc:docMk/>
            <pc:sldMk cId="3062041012" sldId="256"/>
            <ac:spMk id="2" creationId="{1E1FE61F-1AAE-4AD6-A1EC-598A6B3D1E30}"/>
          </ac:spMkLst>
        </pc:spChg>
        <pc:spChg chg="del">
          <ac:chgData name="ihsan AL-jadaa" userId="564e85e63394819a" providerId="LiveId" clId="{DDE54654-C4A8-42A7-8693-BAA605CE1915}" dt="2022-02-04T19:17:10.094" v="3" actId="478"/>
          <ac:spMkLst>
            <pc:docMk/>
            <pc:sldMk cId="3062041012" sldId="256"/>
            <ac:spMk id="3" creationId="{716486D4-FBDB-407D-ACC1-CADBFA265F20}"/>
          </ac:spMkLst>
        </pc:spChg>
        <pc:spChg chg="add del mod">
          <ac:chgData name="ihsan AL-jadaa" userId="564e85e63394819a" providerId="LiveId" clId="{DDE54654-C4A8-42A7-8693-BAA605CE1915}" dt="2022-02-04T19:17:07.038" v="2"/>
          <ac:spMkLst>
            <pc:docMk/>
            <pc:sldMk cId="3062041012" sldId="256"/>
            <ac:spMk id="4" creationId="{51E591E7-EA15-4C39-97F0-F1B9AA884203}"/>
          </ac:spMkLst>
        </pc:spChg>
        <pc:spChg chg="add del mod">
          <ac:chgData name="ihsan AL-jadaa" userId="564e85e63394819a" providerId="LiveId" clId="{DDE54654-C4A8-42A7-8693-BAA605CE1915}" dt="2022-02-04T19:17:07.038" v="2"/>
          <ac:spMkLst>
            <pc:docMk/>
            <pc:sldMk cId="3062041012" sldId="256"/>
            <ac:spMk id="5" creationId="{6DF42A69-F291-4107-8CC8-C83B57DB68BC}"/>
          </ac:spMkLst>
        </pc:spChg>
        <pc:spChg chg="add mod">
          <ac:chgData name="ihsan AL-jadaa" userId="564e85e63394819a" providerId="LiveId" clId="{DDE54654-C4A8-42A7-8693-BAA605CE1915}" dt="2022-02-04T19:22:58.484" v="46" actId="1076"/>
          <ac:spMkLst>
            <pc:docMk/>
            <pc:sldMk cId="3062041012" sldId="256"/>
            <ac:spMk id="7" creationId="{A6221378-2691-4EF8-BA5D-B0A707411653}"/>
          </ac:spMkLst>
        </pc:spChg>
        <pc:spChg chg="add mod">
          <ac:chgData name="ihsan AL-jadaa" userId="564e85e63394819a" providerId="LiveId" clId="{DDE54654-C4A8-42A7-8693-BAA605CE1915}" dt="2022-02-04T19:24:25.901" v="59" actId="20577"/>
          <ac:spMkLst>
            <pc:docMk/>
            <pc:sldMk cId="3062041012" sldId="256"/>
            <ac:spMk id="8" creationId="{B791F9CA-F4BB-475D-9650-2BB0F021B130}"/>
          </ac:spMkLst>
        </pc:spChg>
        <pc:picChg chg="add del mod">
          <ac:chgData name="ihsan AL-jadaa" userId="564e85e63394819a" providerId="LiveId" clId="{DDE54654-C4A8-42A7-8693-BAA605CE1915}" dt="2022-02-04T19:17:07.038" v="2"/>
          <ac:picMkLst>
            <pc:docMk/>
            <pc:sldMk cId="3062041012" sldId="256"/>
            <ac:picMk id="6" creationId="{6E57D9A5-9171-48EB-9998-E33A8B223EB5}"/>
          </ac:picMkLst>
        </pc:picChg>
        <pc:picChg chg="add mod">
          <ac:chgData name="ihsan AL-jadaa" userId="564e85e63394819a" providerId="LiveId" clId="{DDE54654-C4A8-42A7-8693-BAA605CE1915}" dt="2022-02-04T19:17:11.277" v="4"/>
          <ac:picMkLst>
            <pc:docMk/>
            <pc:sldMk cId="3062041012" sldId="256"/>
            <ac:picMk id="9" creationId="{3AC80D4B-35D3-4AE9-BA48-2E4B25DD0EF1}"/>
          </ac:picMkLst>
        </pc:picChg>
      </pc:sldChg>
      <pc:sldChg chg="modSp new mod">
        <pc:chgData name="ihsan AL-jadaa" userId="564e85e63394819a" providerId="LiveId" clId="{DDE54654-C4A8-42A7-8693-BAA605CE1915}" dt="2022-02-04T19:29:25.408" v="214" actId="20577"/>
        <pc:sldMkLst>
          <pc:docMk/>
          <pc:sldMk cId="2388767200" sldId="257"/>
        </pc:sldMkLst>
        <pc:spChg chg="mod">
          <ac:chgData name="ihsan AL-jadaa" userId="564e85e63394819a" providerId="LiveId" clId="{DDE54654-C4A8-42A7-8693-BAA605CE1915}" dt="2022-02-04T19:26:55.247" v="70" actId="20577"/>
          <ac:spMkLst>
            <pc:docMk/>
            <pc:sldMk cId="2388767200" sldId="257"/>
            <ac:spMk id="2" creationId="{7CDC3381-F1EE-458F-9B6A-88F9DDFB748E}"/>
          </ac:spMkLst>
        </pc:spChg>
        <pc:spChg chg="mod">
          <ac:chgData name="ihsan AL-jadaa" userId="564e85e63394819a" providerId="LiveId" clId="{DDE54654-C4A8-42A7-8693-BAA605CE1915}" dt="2022-02-04T19:29:25.408" v="214" actId="20577"/>
          <ac:spMkLst>
            <pc:docMk/>
            <pc:sldMk cId="2388767200" sldId="257"/>
            <ac:spMk id="3" creationId="{5C24CAA1-7537-4E0F-BC17-29AD6405657F}"/>
          </ac:spMkLst>
        </pc:spChg>
      </pc:sldChg>
      <pc:sldChg chg="modSp new mod">
        <pc:chgData name="ihsan AL-jadaa" userId="564e85e63394819a" providerId="LiveId" clId="{DDE54654-C4A8-42A7-8693-BAA605CE1915}" dt="2022-02-04T19:31:54.168" v="465" actId="20577"/>
        <pc:sldMkLst>
          <pc:docMk/>
          <pc:sldMk cId="1337944136" sldId="258"/>
        </pc:sldMkLst>
        <pc:spChg chg="mod">
          <ac:chgData name="ihsan AL-jadaa" userId="564e85e63394819a" providerId="LiveId" clId="{DDE54654-C4A8-42A7-8693-BAA605CE1915}" dt="2022-02-04T19:29:45.148" v="232" actId="20577"/>
          <ac:spMkLst>
            <pc:docMk/>
            <pc:sldMk cId="1337944136" sldId="258"/>
            <ac:spMk id="2" creationId="{3EA706BC-25A0-4B0F-8DA7-7589BF18783F}"/>
          </ac:spMkLst>
        </pc:spChg>
        <pc:spChg chg="mod">
          <ac:chgData name="ihsan AL-jadaa" userId="564e85e63394819a" providerId="LiveId" clId="{DDE54654-C4A8-42A7-8693-BAA605CE1915}" dt="2022-02-04T19:31:54.168" v="465" actId="20577"/>
          <ac:spMkLst>
            <pc:docMk/>
            <pc:sldMk cId="1337944136" sldId="258"/>
            <ac:spMk id="3" creationId="{67A0B7B8-3D2E-4C0D-856E-02AC31D2E20D}"/>
          </ac:spMkLst>
        </pc:spChg>
      </pc:sldChg>
      <pc:sldChg chg="addSp delSp modSp new mod">
        <pc:chgData name="ihsan AL-jadaa" userId="564e85e63394819a" providerId="LiveId" clId="{DDE54654-C4A8-42A7-8693-BAA605CE1915}" dt="2022-02-04T19:47:59.637" v="642" actId="20577"/>
        <pc:sldMkLst>
          <pc:docMk/>
          <pc:sldMk cId="1238556237" sldId="259"/>
        </pc:sldMkLst>
        <pc:spChg chg="mod">
          <ac:chgData name="ihsan AL-jadaa" userId="564e85e63394819a" providerId="LiveId" clId="{DDE54654-C4A8-42A7-8693-BAA605CE1915}" dt="2022-02-04T19:35:05.652" v="474" actId="20577"/>
          <ac:spMkLst>
            <pc:docMk/>
            <pc:sldMk cId="1238556237" sldId="259"/>
            <ac:spMk id="2" creationId="{ACDB7C15-DBDC-491F-86EE-CDEFF1EC0C29}"/>
          </ac:spMkLst>
        </pc:spChg>
        <pc:spChg chg="mod">
          <ac:chgData name="ihsan AL-jadaa" userId="564e85e63394819a" providerId="LiveId" clId="{DDE54654-C4A8-42A7-8693-BAA605CE1915}" dt="2022-02-04T19:47:59.637" v="642" actId="20577"/>
          <ac:spMkLst>
            <pc:docMk/>
            <pc:sldMk cId="1238556237" sldId="259"/>
            <ac:spMk id="3" creationId="{D47F05DA-C53B-4EFE-88CA-41DA0FB8130C}"/>
          </ac:spMkLst>
        </pc:spChg>
        <pc:spChg chg="add del">
          <ac:chgData name="ihsan AL-jadaa" userId="564e85e63394819a" providerId="LiveId" clId="{DDE54654-C4A8-42A7-8693-BAA605CE1915}" dt="2022-02-04T19:35:07.800" v="475" actId="478"/>
          <ac:spMkLst>
            <pc:docMk/>
            <pc:sldMk cId="1238556237" sldId="259"/>
            <ac:spMk id="5" creationId="{D8882D7C-21E6-41C7-A7F0-8F667EF86473}"/>
          </ac:spMkLst>
        </pc:spChg>
      </pc:sldChg>
      <pc:sldChg chg="modSp new mod">
        <pc:chgData name="ihsan AL-jadaa" userId="564e85e63394819a" providerId="LiveId" clId="{DDE54654-C4A8-42A7-8693-BAA605CE1915}" dt="2022-02-04T20:12:32.565" v="1607" actId="313"/>
        <pc:sldMkLst>
          <pc:docMk/>
          <pc:sldMk cId="3650244532" sldId="260"/>
        </pc:sldMkLst>
        <pc:spChg chg="mod">
          <ac:chgData name="ihsan AL-jadaa" userId="564e85e63394819a" providerId="LiveId" clId="{DDE54654-C4A8-42A7-8693-BAA605CE1915}" dt="2022-02-04T20:11:59.371" v="1552" actId="313"/>
          <ac:spMkLst>
            <pc:docMk/>
            <pc:sldMk cId="3650244532" sldId="260"/>
            <ac:spMk id="2" creationId="{DEFE2272-6A50-4BF0-9C77-1BD874548DE1}"/>
          </ac:spMkLst>
        </pc:spChg>
        <pc:spChg chg="mod">
          <ac:chgData name="ihsan AL-jadaa" userId="564e85e63394819a" providerId="LiveId" clId="{DDE54654-C4A8-42A7-8693-BAA605CE1915}" dt="2022-02-04T20:12:32.565" v="1607" actId="313"/>
          <ac:spMkLst>
            <pc:docMk/>
            <pc:sldMk cId="3650244532" sldId="260"/>
            <ac:spMk id="3" creationId="{92F30DE8-7A62-40F4-872F-86471E1B58D5}"/>
          </ac:spMkLst>
        </pc:spChg>
      </pc:sldChg>
      <pc:sldChg chg="addSp delSp modSp new mod modClrScheme chgLayout">
        <pc:chgData name="ihsan AL-jadaa" userId="564e85e63394819a" providerId="LiveId" clId="{DDE54654-C4A8-42A7-8693-BAA605CE1915}" dt="2022-02-04T20:10:57.580" v="1535" actId="313"/>
        <pc:sldMkLst>
          <pc:docMk/>
          <pc:sldMk cId="2249109646" sldId="261"/>
        </pc:sldMkLst>
        <pc:spChg chg="mod ord">
          <ac:chgData name="ihsan AL-jadaa" userId="564e85e63394819a" providerId="LiveId" clId="{DDE54654-C4A8-42A7-8693-BAA605CE1915}" dt="2022-02-04T19:59:58.009" v="1033" actId="700"/>
          <ac:spMkLst>
            <pc:docMk/>
            <pc:sldMk cId="2249109646" sldId="261"/>
            <ac:spMk id="2" creationId="{1CD0347D-91B3-45CE-9415-AAB8B0904EFA}"/>
          </ac:spMkLst>
        </pc:spChg>
        <pc:spChg chg="add del mod ord">
          <ac:chgData name="ihsan AL-jadaa" userId="564e85e63394819a" providerId="LiveId" clId="{DDE54654-C4A8-42A7-8693-BAA605CE1915}" dt="2022-02-04T19:59:58.009" v="1033" actId="700"/>
          <ac:spMkLst>
            <pc:docMk/>
            <pc:sldMk cId="2249109646" sldId="261"/>
            <ac:spMk id="3" creationId="{170E2078-C891-4773-9FBC-32B3ABEF66A7}"/>
          </ac:spMkLst>
        </pc:spChg>
        <pc:spChg chg="add mod ord">
          <ac:chgData name="ihsan AL-jadaa" userId="564e85e63394819a" providerId="LiveId" clId="{DDE54654-C4A8-42A7-8693-BAA605CE1915}" dt="2022-02-04T20:10:57.580" v="1535" actId="313"/>
          <ac:spMkLst>
            <pc:docMk/>
            <pc:sldMk cId="2249109646" sldId="261"/>
            <ac:spMk id="10" creationId="{75E66C05-D0D9-4AE2-8765-77175FA6DD18}"/>
          </ac:spMkLst>
        </pc:spChg>
        <pc:spChg chg="add del mod ord">
          <ac:chgData name="ihsan AL-jadaa" userId="564e85e63394819a" providerId="LiveId" clId="{DDE54654-C4A8-42A7-8693-BAA605CE1915}" dt="2022-02-04T20:00:05.757" v="1036" actId="22"/>
          <ac:spMkLst>
            <pc:docMk/>
            <pc:sldMk cId="2249109646" sldId="261"/>
            <ac:spMk id="11" creationId="{88D10955-91E0-4DD4-817D-10231899B4A5}"/>
          </ac:spMkLst>
        </pc:spChg>
        <pc:picChg chg="add del mod ord">
          <ac:chgData name="ihsan AL-jadaa" userId="564e85e63394819a" providerId="LiveId" clId="{DDE54654-C4A8-42A7-8693-BAA605CE1915}" dt="2022-02-04T19:59:44.754" v="1031" actId="22"/>
          <ac:picMkLst>
            <pc:docMk/>
            <pc:sldMk cId="2249109646" sldId="261"/>
            <ac:picMk id="5" creationId="{C5C2D399-8AE6-435E-A03A-2DA40B60FA53}"/>
          </ac:picMkLst>
        </pc:picChg>
        <pc:picChg chg="add del">
          <ac:chgData name="ihsan AL-jadaa" userId="564e85e63394819a" providerId="LiveId" clId="{DDE54654-C4A8-42A7-8693-BAA605CE1915}" dt="2022-02-04T19:58:56.704" v="1017" actId="22"/>
          <ac:picMkLst>
            <pc:docMk/>
            <pc:sldMk cId="2249109646" sldId="261"/>
            <ac:picMk id="7" creationId="{D1531338-549B-401F-BD34-66E409E2BDDE}"/>
          </ac:picMkLst>
        </pc:picChg>
        <pc:picChg chg="add del mod ord">
          <ac:chgData name="ihsan AL-jadaa" userId="564e85e63394819a" providerId="LiveId" clId="{DDE54654-C4A8-42A7-8693-BAA605CE1915}" dt="2022-02-04T19:59:43.215" v="1029" actId="22"/>
          <ac:picMkLst>
            <pc:docMk/>
            <pc:sldMk cId="2249109646" sldId="261"/>
            <ac:picMk id="9" creationId="{015352CC-2A5A-47F0-B365-FDFC79C937CB}"/>
          </ac:picMkLst>
        </pc:picChg>
        <pc:picChg chg="add del mod ord">
          <ac:chgData name="ihsan AL-jadaa" userId="564e85e63394819a" providerId="LiveId" clId="{DDE54654-C4A8-42A7-8693-BAA605CE1915}" dt="2022-02-04T20:00:00.511" v="1035" actId="22"/>
          <ac:picMkLst>
            <pc:docMk/>
            <pc:sldMk cId="2249109646" sldId="261"/>
            <ac:picMk id="13" creationId="{A85E3873-EF1B-4F16-B7E2-CB45B8A328DE}"/>
          </ac:picMkLst>
        </pc:picChg>
        <pc:picChg chg="add mod ord">
          <ac:chgData name="ihsan AL-jadaa" userId="564e85e63394819a" providerId="LiveId" clId="{DDE54654-C4A8-42A7-8693-BAA605CE1915}" dt="2022-02-04T20:00:05.757" v="1036" actId="22"/>
          <ac:picMkLst>
            <pc:docMk/>
            <pc:sldMk cId="2249109646" sldId="261"/>
            <ac:picMk id="15" creationId="{B1CB2D2D-7FFE-4742-A737-922C70EBCA49}"/>
          </ac:picMkLst>
        </pc:picChg>
      </pc:sldChg>
      <pc:sldChg chg="addSp delSp modSp new mod modClrScheme chgLayout">
        <pc:chgData name="ihsan AL-jadaa" userId="564e85e63394819a" providerId="LiveId" clId="{DDE54654-C4A8-42A7-8693-BAA605CE1915}" dt="2022-02-04T20:17:21.420" v="1923" actId="20577"/>
        <pc:sldMkLst>
          <pc:docMk/>
          <pc:sldMk cId="309637747" sldId="262"/>
        </pc:sldMkLst>
        <pc:spChg chg="del">
          <ac:chgData name="ihsan AL-jadaa" userId="564e85e63394819a" providerId="LiveId" clId="{DDE54654-C4A8-42A7-8693-BAA605CE1915}" dt="2022-02-04T20:11:15.112" v="1537"/>
          <ac:spMkLst>
            <pc:docMk/>
            <pc:sldMk cId="309637747" sldId="262"/>
            <ac:spMk id="2" creationId="{407E20B0-359B-4960-B96D-A220B6C5EF01}"/>
          </ac:spMkLst>
        </pc:spChg>
        <pc:spChg chg="del">
          <ac:chgData name="ihsan AL-jadaa" userId="564e85e63394819a" providerId="LiveId" clId="{DDE54654-C4A8-42A7-8693-BAA605CE1915}" dt="2022-02-04T20:11:15.112" v="1537"/>
          <ac:spMkLst>
            <pc:docMk/>
            <pc:sldMk cId="309637747" sldId="262"/>
            <ac:spMk id="3" creationId="{FA5F2C7C-37C1-4498-8D69-3234CAD18B47}"/>
          </ac:spMkLst>
        </pc:spChg>
        <pc:spChg chg="del">
          <ac:chgData name="ihsan AL-jadaa" userId="564e85e63394819a" providerId="LiveId" clId="{DDE54654-C4A8-42A7-8693-BAA605CE1915}" dt="2022-02-04T20:11:15.112" v="1537"/>
          <ac:spMkLst>
            <pc:docMk/>
            <pc:sldMk cId="309637747" sldId="262"/>
            <ac:spMk id="4" creationId="{6C50B928-8EA5-448B-8CD8-6606E3478A74}"/>
          </ac:spMkLst>
        </pc:spChg>
        <pc:spChg chg="add del mod ord">
          <ac:chgData name="ihsan AL-jadaa" userId="564e85e63394819a" providerId="LiveId" clId="{DDE54654-C4A8-42A7-8693-BAA605CE1915}" dt="2022-02-04T20:11:16.761" v="1538" actId="700"/>
          <ac:spMkLst>
            <pc:docMk/>
            <pc:sldMk cId="309637747" sldId="262"/>
            <ac:spMk id="5" creationId="{2EA8E6DF-3F9B-4CBC-9928-239B192C7F30}"/>
          </ac:spMkLst>
        </pc:spChg>
        <pc:spChg chg="add del mod ord">
          <ac:chgData name="ihsan AL-jadaa" userId="564e85e63394819a" providerId="LiveId" clId="{DDE54654-C4A8-42A7-8693-BAA605CE1915}" dt="2022-02-04T20:11:16.761" v="1538" actId="700"/>
          <ac:spMkLst>
            <pc:docMk/>
            <pc:sldMk cId="309637747" sldId="262"/>
            <ac:spMk id="6" creationId="{54434C60-83D5-4DDD-AD2E-D154370DC8FE}"/>
          </ac:spMkLst>
        </pc:spChg>
        <pc:spChg chg="add del mod">
          <ac:chgData name="ihsan AL-jadaa" userId="564e85e63394819a" providerId="LiveId" clId="{DDE54654-C4A8-42A7-8693-BAA605CE1915}" dt="2022-02-04T20:11:16.761" v="1538" actId="700"/>
          <ac:spMkLst>
            <pc:docMk/>
            <pc:sldMk cId="309637747" sldId="262"/>
            <ac:spMk id="7" creationId="{13B1E416-DC9F-4893-9CE1-3D208E6D910B}"/>
          </ac:spMkLst>
        </pc:spChg>
        <pc:spChg chg="add del mod ord">
          <ac:chgData name="ihsan AL-jadaa" userId="564e85e63394819a" providerId="LiveId" clId="{DDE54654-C4A8-42A7-8693-BAA605CE1915}" dt="2022-02-04T20:11:18.324" v="1539" actId="700"/>
          <ac:spMkLst>
            <pc:docMk/>
            <pc:sldMk cId="309637747" sldId="262"/>
            <ac:spMk id="8" creationId="{61CFBCFB-6F40-4054-829B-D2EF7E5BA11C}"/>
          </ac:spMkLst>
        </pc:spChg>
        <pc:spChg chg="add del mod ord">
          <ac:chgData name="ihsan AL-jadaa" userId="564e85e63394819a" providerId="LiveId" clId="{DDE54654-C4A8-42A7-8693-BAA605CE1915}" dt="2022-02-04T20:11:18.324" v="1539" actId="700"/>
          <ac:spMkLst>
            <pc:docMk/>
            <pc:sldMk cId="309637747" sldId="262"/>
            <ac:spMk id="9" creationId="{B3F9A07B-327D-4CAC-8996-99903B979C91}"/>
          </ac:spMkLst>
        </pc:spChg>
        <pc:spChg chg="add mod ord">
          <ac:chgData name="ihsan AL-jadaa" userId="564e85e63394819a" providerId="LiveId" clId="{DDE54654-C4A8-42A7-8693-BAA605CE1915}" dt="2022-02-04T20:11:23.131" v="1551" actId="5793"/>
          <ac:spMkLst>
            <pc:docMk/>
            <pc:sldMk cId="309637747" sldId="262"/>
            <ac:spMk id="10" creationId="{FDAE724E-F989-4F53-8887-CF61DD536E1D}"/>
          </ac:spMkLst>
        </pc:spChg>
        <pc:spChg chg="add mod ord">
          <ac:chgData name="ihsan AL-jadaa" userId="564e85e63394819a" providerId="LiveId" clId="{DDE54654-C4A8-42A7-8693-BAA605CE1915}" dt="2022-02-04T20:17:21.420" v="1923" actId="20577"/>
          <ac:spMkLst>
            <pc:docMk/>
            <pc:sldMk cId="309637747" sldId="262"/>
            <ac:spMk id="11" creationId="{D821419F-B846-4C75-9FBA-FDEB881D9FC4}"/>
          </ac:spMkLst>
        </pc:spChg>
      </pc:sldChg>
      <pc:sldChg chg="modSp new mod">
        <pc:chgData name="ihsan AL-jadaa" userId="564e85e63394819a" providerId="LiveId" clId="{DDE54654-C4A8-42A7-8693-BAA605CE1915}" dt="2022-02-04T20:29:56.446" v="2467" actId="20577"/>
        <pc:sldMkLst>
          <pc:docMk/>
          <pc:sldMk cId="2679276258" sldId="263"/>
        </pc:sldMkLst>
        <pc:spChg chg="mod">
          <ac:chgData name="ihsan AL-jadaa" userId="564e85e63394819a" providerId="LiveId" clId="{DDE54654-C4A8-42A7-8693-BAA605CE1915}" dt="2022-02-04T20:18:34.541" v="1955" actId="313"/>
          <ac:spMkLst>
            <pc:docMk/>
            <pc:sldMk cId="2679276258" sldId="263"/>
            <ac:spMk id="2" creationId="{383C893F-AC4E-4D55-8A31-2D4A284E8034}"/>
          </ac:spMkLst>
        </pc:spChg>
        <pc:spChg chg="mod">
          <ac:chgData name="ihsan AL-jadaa" userId="564e85e63394819a" providerId="LiveId" clId="{DDE54654-C4A8-42A7-8693-BAA605CE1915}" dt="2022-02-04T20:29:56.446" v="2467" actId="20577"/>
          <ac:spMkLst>
            <pc:docMk/>
            <pc:sldMk cId="2679276258" sldId="263"/>
            <ac:spMk id="3" creationId="{D1DBF384-F1BD-49B8-905A-5B53B3905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E3DA-C5F0-488D-AD53-7331593BB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DCEF0-C399-44DC-9796-A39022CB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D040-F714-4BE2-9E5D-CE02B1B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C383-51B6-4F8D-8DB5-508FFD53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146F-CD18-43A2-AA98-C5D54CB8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B512-45B5-4A09-8CEC-79377223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B391-F172-4F5D-A05C-BE044548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6989-F2A8-4BD4-9ABF-635616BB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A5A0-297A-46EB-94FA-3DEE13C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7CF0A-2F51-4569-94FB-F06B2265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BCF26-DD61-43C6-80DA-6DEF6918C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31009-7800-420A-A4B7-F6BDA8FE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8C6-0520-4FDA-8690-7E2F7FEF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2BD0-930A-4119-873B-7065DCA5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28F9-3B38-4A00-A8BF-9F0967EF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5477-0DB1-40A0-92CC-BC078FD1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123C-3D04-4C71-BA51-FA6CB719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C75E-5F1D-406F-BAD5-FF0362F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FDB4C-03CA-4082-8006-94E76CCD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1076-AAF2-4ABE-A964-CC877C62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5EBE-7204-4710-9081-0DC0D7EA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6ECCE-96FF-4696-B1EA-130096A1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3044-C3D5-4AE2-9539-834D76C5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6B82-82C2-45B7-9D76-ECAB1F8D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A1E0-3F4D-4AB9-BC62-9AAC550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3D0-30C7-499F-9108-31EF3015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B2F8-8CB4-4593-8679-21BFA4C8B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B27C-B5E9-473B-8833-EC855BD2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66BE-423D-4A30-844A-991BB1EC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D661-4185-4060-B45A-787F81C8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E6F9-6757-4FE7-A229-207B5CE3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76EB-745A-46FE-AAB8-4442ED00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25D1-4920-4285-8D26-C8B3A2C0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A9BC4-300D-4D08-9E0F-7FEBBE1D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43422-9400-4E92-9338-1DB4820F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A15C3-CD0E-4A3D-9C25-7950D364F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75AB8-F93C-4D62-A9A8-D1EF71F9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CC60-80FA-43C0-9C26-9022C65F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8DFD-8D7E-441E-9E14-67D81445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E965-4E25-4A47-9962-27E255B2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9CDAF-BB12-4D07-A8A0-83A1283B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5B8BB-A951-4D30-98E5-82BD00C6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CAF7A-1F40-44F8-A139-5D42557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C3E76-1E59-413E-AA44-F760A37D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D20D-627A-43D9-9275-EAF78D8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81F6B-0534-4943-B27A-446721C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E74E-9747-4D54-AE51-4034E565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E20A-CF79-4D27-924D-B6E8FEFD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B772-03F6-4E97-BF2A-BFCD60268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E37F2-B750-4DE8-A674-EA54010E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8CF8-5533-4FC4-8694-DDCA8D4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9035A-3015-430F-A669-F4B0229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E0E5-5AAC-4146-8E5E-1C9905E8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E1B60-96E7-444A-89A2-B85F6145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60D7-F65F-47A4-B9F0-A76FFC384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7FED-014A-4627-A018-BEF86EBC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0584-B21A-4E2C-9AB0-69D2FEB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840A-721B-4C5E-B884-9684443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7607B-CFA1-4D7A-929F-F20A8EFB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9911-2101-4768-8A39-CB0BA4D0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D0B1-7572-46A9-8D11-CFDD5925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D66F-112A-4B71-BD17-8BD204D65A2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B8DC-F1E8-496D-8EF2-372F82EC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C03-01D3-45EE-A3B7-DB8694AE7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DA19-9F19-4082-BCF4-59EDCA8A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6221378-2691-4EF8-BA5D-B0A70741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7724"/>
            <a:ext cx="9144000" cy="1746477"/>
          </a:xfrm>
        </p:spPr>
        <p:txBody>
          <a:bodyPr/>
          <a:lstStyle/>
          <a:p>
            <a:r>
              <a:rPr lang="en-US" dirty="0"/>
              <a:t>A.I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91F9CA-F4BB-475D-9650-2BB0F021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06" y="31242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ja-JP"/>
              <a:t>Part 4 - assignment</a:t>
            </a:r>
            <a:endParaRPr lang="en-US" altLang="ja-JP" dirty="0"/>
          </a:p>
          <a:p>
            <a:r>
              <a:rPr lang="en-US" altLang="ja-JP" dirty="0"/>
              <a:t>Ihssan Aljada – 18210011</a:t>
            </a:r>
          </a:p>
          <a:p>
            <a:r>
              <a:rPr lang="en-US" altLang="ja-JP" dirty="0"/>
              <a:t>Computer Information Science </a:t>
            </a:r>
          </a:p>
          <a:p>
            <a:r>
              <a:rPr lang="en-US" altLang="ja-JP" dirty="0"/>
              <a:t>4/2/2022</a:t>
            </a:r>
            <a:endParaRPr lang="ja-JP" alt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80D4B-35D3-4AE9-BA48-2E4B25DD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830381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3381-F1EE-458F-9B6A-88F9DDFB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CAA1-7537-4E0F-BC17-29AD6405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sign language pictures that are unclassified and unlabeled that are needed to worked on and managed</a:t>
            </a:r>
          </a:p>
        </p:txBody>
      </p:sp>
    </p:spTree>
    <p:extLst>
      <p:ext uri="{BB962C8B-B14F-4D97-AF65-F5344CB8AC3E}">
        <p14:creationId xmlns:p14="http://schemas.microsoft.com/office/powerpoint/2010/main" val="23887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6BC-25A0-4B0F-8DA7-7589BF1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7B8-3D2E-4C0D-856E-02AC31D2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up all the pictures of sign language</a:t>
            </a:r>
          </a:p>
          <a:p>
            <a:r>
              <a:rPr lang="en-US" dirty="0"/>
              <a:t>Classify the pictures of sign language </a:t>
            </a:r>
          </a:p>
          <a:p>
            <a:r>
              <a:rPr lang="en-US" dirty="0"/>
              <a:t>Label the groups </a:t>
            </a:r>
          </a:p>
          <a:p>
            <a:r>
              <a:rPr lang="en-US" dirty="0"/>
              <a:t>Give output picture based on the number input</a:t>
            </a:r>
          </a:p>
        </p:txBody>
      </p:sp>
    </p:spTree>
    <p:extLst>
      <p:ext uri="{BB962C8B-B14F-4D97-AF65-F5344CB8AC3E}">
        <p14:creationId xmlns:p14="http://schemas.microsoft.com/office/powerpoint/2010/main" val="133794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7C15-DBDC-491F-86EE-CDEFF1EC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05DA-C53B-4EFE-88CA-41DA0FB8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hidden layers to split the data for processing </a:t>
            </a:r>
          </a:p>
          <a:p>
            <a:r>
              <a:rPr lang="en-US" dirty="0"/>
              <a:t>Used epochs to set the number of trials to train the data and increase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2272-6A50-4BF0-9C77-1BD8745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	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0DE8-7A62-40F4-872F-86471E1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graph to see the relation between loss and accuracy </a:t>
            </a:r>
          </a:p>
          <a:p>
            <a:r>
              <a:rPr lang="en-US" dirty="0"/>
              <a:t>Accuracy for all the classification, the higher the better</a:t>
            </a:r>
          </a:p>
          <a:p>
            <a:r>
              <a:rPr lang="en-US" dirty="0"/>
              <a:t>Classification for each digit</a:t>
            </a:r>
          </a:p>
          <a:p>
            <a:endParaRPr lang="en-US" dirty="0"/>
          </a:p>
          <a:p>
            <a:r>
              <a:rPr lang="en-US" dirty="0"/>
              <a:t>Adding more pictures can increase the accuracy</a:t>
            </a:r>
          </a:p>
          <a:p>
            <a:r>
              <a:rPr lang="en-US" dirty="0"/>
              <a:t>Increase the number of trials can increase the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347D-91B3-45CE-9415-AAB8B090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classifications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E66C05-D0D9-4AE2-8765-77175FA6D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accuracy percentage may or may not change due to the fixed number of pictures that are in the dataset</a:t>
            </a:r>
          </a:p>
          <a:p>
            <a:r>
              <a:rPr lang="en-US" dirty="0"/>
              <a:t>The number 5 has the highest classification number</a:t>
            </a:r>
          </a:p>
          <a:p>
            <a:r>
              <a:rPr lang="en-US" dirty="0"/>
              <a:t>The lowest number is 4</a:t>
            </a:r>
          </a:p>
          <a:p>
            <a:r>
              <a:rPr lang="en-US" dirty="0"/>
              <a:t>Difference between picture can be a huge factor in the accuracy of the number, and some pixels that are very similar that can decrease of accuracy of guessing the number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1CB2D2D-7FFE-4742-A737-922C70EBC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837" y="2672556"/>
            <a:ext cx="4124325" cy="2657475"/>
          </a:xfrm>
        </p:spPr>
      </p:pic>
    </p:spTree>
    <p:extLst>
      <p:ext uri="{BB962C8B-B14F-4D97-AF65-F5344CB8AC3E}">
        <p14:creationId xmlns:p14="http://schemas.microsoft.com/office/powerpoint/2010/main" val="22491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AE724E-F989-4F53-8887-CF61DD53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21419F-B846-4C75-9FBA-FDEB881D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graph that I came up with show that the accuracy of the project is getting better and better for each time I run the program or increase the number of test trails. And I say that it passes to the next stage in model development </a:t>
            </a:r>
          </a:p>
        </p:txBody>
      </p:sp>
    </p:spTree>
    <p:extLst>
      <p:ext uri="{BB962C8B-B14F-4D97-AF65-F5344CB8AC3E}">
        <p14:creationId xmlns:p14="http://schemas.microsoft.com/office/powerpoint/2010/main" val="3096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893F-AC4E-4D55-8A31-2D4A284E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obstacle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F384-F1BD-49B8-905A-5B53B390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issue that I got, handling 3d data and I need 2D data to do the tests. I had converted the argument array to use 2D array</a:t>
            </a:r>
          </a:p>
          <a:p>
            <a:endParaRPr lang="en-US" dirty="0"/>
          </a:p>
          <a:p>
            <a:r>
              <a:rPr lang="en-US" dirty="0"/>
              <a:t>For future work, we can use different data sets with better quality such as using higher pixels range.</a:t>
            </a:r>
          </a:p>
          <a:p>
            <a:r>
              <a:rPr lang="en-US" dirty="0"/>
              <a:t>Increase the number test trail (epochs) can help increase the accuracy </a:t>
            </a:r>
          </a:p>
          <a:p>
            <a:r>
              <a:rPr lang="en-US" dirty="0"/>
              <a:t>Use more layers can also increase the accuracy</a:t>
            </a:r>
          </a:p>
        </p:txBody>
      </p:sp>
    </p:spTree>
    <p:extLst>
      <p:ext uri="{BB962C8B-B14F-4D97-AF65-F5344CB8AC3E}">
        <p14:creationId xmlns:p14="http://schemas.microsoft.com/office/powerpoint/2010/main" val="26792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A.I</vt:lpstr>
      <vt:lpstr>Problem</vt:lpstr>
      <vt:lpstr>Aim and Goals</vt:lpstr>
      <vt:lpstr>methods used</vt:lpstr>
      <vt:lpstr>Performance measurements  &amp; improvement</vt:lpstr>
      <vt:lpstr>Digit classifications </vt:lpstr>
      <vt:lpstr>Conclusion </vt:lpstr>
      <vt:lpstr>Future work &amp; obstacle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</dc:title>
  <dc:creator>ihsan AL-jadaa</dc:creator>
  <cp:lastModifiedBy>ihsan AL-jadaa</cp:lastModifiedBy>
  <cp:revision>1</cp:revision>
  <dcterms:created xsi:type="dcterms:W3CDTF">2022-02-04T19:16:49Z</dcterms:created>
  <dcterms:modified xsi:type="dcterms:W3CDTF">2022-02-04T20:30:19Z</dcterms:modified>
</cp:coreProperties>
</file>