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History of </a:t>
            </a:r>
            <a:r>
              <a:rPr lang="en-US" sz="4400" dirty="0" err="1">
                <a:solidFill>
                  <a:schemeClr val="tx1"/>
                </a:solidFill>
              </a:rPr>
              <a:t>A.i</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A2BB-264F-4D1E-8EC9-2EDD20F89339}"/>
              </a:ext>
            </a:extLst>
          </p:cNvPr>
          <p:cNvSpPr>
            <a:spLocks noGrp="1"/>
          </p:cNvSpPr>
          <p:nvPr>
            <p:ph type="title"/>
          </p:nvPr>
        </p:nvSpPr>
        <p:spPr/>
        <p:txBody>
          <a:bodyPr/>
          <a:lstStyle/>
          <a:p>
            <a:r>
              <a:rPr lang="en-US" dirty="0"/>
              <a:t>Early Stages of an A.I</a:t>
            </a:r>
          </a:p>
        </p:txBody>
      </p:sp>
      <p:sp>
        <p:nvSpPr>
          <p:cNvPr id="3" name="Content Placeholder 2">
            <a:extLst>
              <a:ext uri="{FF2B5EF4-FFF2-40B4-BE49-F238E27FC236}">
                <a16:creationId xmlns:a16="http://schemas.microsoft.com/office/drawing/2014/main" id="{092CC242-D5F4-4596-98C8-FEEF0CF410F7}"/>
              </a:ext>
            </a:extLst>
          </p:cNvPr>
          <p:cNvSpPr>
            <a:spLocks noGrp="1"/>
          </p:cNvSpPr>
          <p:nvPr>
            <p:ph idx="1"/>
          </p:nvPr>
        </p:nvSpPr>
        <p:spPr/>
        <p:txBody>
          <a:bodyPr/>
          <a:lstStyle/>
          <a:p>
            <a:pPr marL="0" indent="0">
              <a:buNone/>
            </a:pPr>
            <a:r>
              <a:rPr lang="en-US" dirty="0"/>
              <a:t>When researchers started the research on A.I, they started building the robotic machines as human and animal body shape, then a new idea came out and the researcher Alan Turning came up with the idea of can a machine think. After this idea other started to work on same idea to see if they can make a machine that think for itself, the first A.I was built by Marvin Minsky and Dean Edmonds, where they built and A.I that plays Chess and can predict the next move</a:t>
            </a:r>
          </a:p>
        </p:txBody>
      </p:sp>
    </p:spTree>
    <p:extLst>
      <p:ext uri="{BB962C8B-B14F-4D97-AF65-F5344CB8AC3E}">
        <p14:creationId xmlns:p14="http://schemas.microsoft.com/office/powerpoint/2010/main" val="295626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DE6F-5AEE-4315-AA0E-699A3A48BDA8}"/>
              </a:ext>
            </a:extLst>
          </p:cNvPr>
          <p:cNvSpPr>
            <a:spLocks noGrp="1"/>
          </p:cNvSpPr>
          <p:nvPr>
            <p:ph type="title"/>
          </p:nvPr>
        </p:nvSpPr>
        <p:spPr/>
        <p:txBody>
          <a:bodyPr/>
          <a:lstStyle/>
          <a:p>
            <a:r>
              <a:rPr lang="en-US" dirty="0"/>
              <a:t>Middle Ages OF A.I</a:t>
            </a:r>
          </a:p>
        </p:txBody>
      </p:sp>
      <p:sp>
        <p:nvSpPr>
          <p:cNvPr id="3" name="Content Placeholder 2">
            <a:extLst>
              <a:ext uri="{FF2B5EF4-FFF2-40B4-BE49-F238E27FC236}">
                <a16:creationId xmlns:a16="http://schemas.microsoft.com/office/drawing/2014/main" id="{EC05E379-B8AE-4CD3-81AD-6AA540698D26}"/>
              </a:ext>
            </a:extLst>
          </p:cNvPr>
          <p:cNvSpPr>
            <a:spLocks noGrp="1"/>
          </p:cNvSpPr>
          <p:nvPr>
            <p:ph idx="1"/>
          </p:nvPr>
        </p:nvSpPr>
        <p:spPr/>
        <p:txBody>
          <a:bodyPr/>
          <a:lstStyle/>
          <a:p>
            <a:r>
              <a:rPr lang="en-US" dirty="0"/>
              <a:t>The next development was an A.I that called ELIZA that made a huge difference in the world of A.I that was able to talk as a normal human, where most people were fooled by it thinking a human was talking to them, the creator was able to make this AI talk with adding a program that can improve its speech with some grammar to make sense of what the A.I was saying.</a:t>
            </a:r>
          </a:p>
        </p:txBody>
      </p:sp>
    </p:spTree>
    <p:extLst>
      <p:ext uri="{BB962C8B-B14F-4D97-AF65-F5344CB8AC3E}">
        <p14:creationId xmlns:p14="http://schemas.microsoft.com/office/powerpoint/2010/main" val="235943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ECD6-F205-4D27-9940-C7DD1E848E2E}"/>
              </a:ext>
            </a:extLst>
          </p:cNvPr>
          <p:cNvSpPr>
            <a:spLocks noGrp="1"/>
          </p:cNvSpPr>
          <p:nvPr>
            <p:ph type="title"/>
          </p:nvPr>
        </p:nvSpPr>
        <p:spPr/>
        <p:txBody>
          <a:bodyPr/>
          <a:lstStyle/>
          <a:p>
            <a:r>
              <a:rPr lang="en-US" dirty="0"/>
              <a:t>The Dark Age </a:t>
            </a:r>
          </a:p>
        </p:txBody>
      </p:sp>
      <p:sp>
        <p:nvSpPr>
          <p:cNvPr id="3" name="Content Placeholder 2">
            <a:extLst>
              <a:ext uri="{FF2B5EF4-FFF2-40B4-BE49-F238E27FC236}">
                <a16:creationId xmlns:a16="http://schemas.microsoft.com/office/drawing/2014/main" id="{58B93253-94A0-476E-B65A-17DA0C194810}"/>
              </a:ext>
            </a:extLst>
          </p:cNvPr>
          <p:cNvSpPr>
            <a:spLocks noGrp="1"/>
          </p:cNvSpPr>
          <p:nvPr>
            <p:ph idx="1"/>
          </p:nvPr>
        </p:nvSpPr>
        <p:spPr/>
        <p:txBody>
          <a:bodyPr/>
          <a:lstStyle/>
          <a:p>
            <a:r>
              <a:rPr lang="en-US" dirty="0"/>
              <a:t>In 1970 was the worst years for AI development, a lot of research tried to make new improvements to the AI but they have stumbled upon a huge setback, it was computing power,  at that time they did not  have enough computing power in order to improve an A.I, such as, memory, storage, etc. Then came the big argument on how an A.I should be developed, from here the fight went from technical to philosophical side of the A.I, thus a little improvements where added.</a:t>
            </a:r>
          </a:p>
        </p:txBody>
      </p:sp>
    </p:spTree>
    <p:extLst>
      <p:ext uri="{BB962C8B-B14F-4D97-AF65-F5344CB8AC3E}">
        <p14:creationId xmlns:p14="http://schemas.microsoft.com/office/powerpoint/2010/main" val="999780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AF8E-DBA1-4885-AF87-FCC481B43029}"/>
              </a:ext>
            </a:extLst>
          </p:cNvPr>
          <p:cNvSpPr>
            <a:spLocks noGrp="1"/>
          </p:cNvSpPr>
          <p:nvPr>
            <p:ph type="title"/>
          </p:nvPr>
        </p:nvSpPr>
        <p:spPr/>
        <p:txBody>
          <a:bodyPr/>
          <a:lstStyle/>
          <a:p>
            <a:r>
              <a:rPr lang="en-US" dirty="0"/>
              <a:t>The present day</a:t>
            </a:r>
          </a:p>
        </p:txBody>
      </p:sp>
      <p:sp>
        <p:nvSpPr>
          <p:cNvPr id="3" name="Content Placeholder 2">
            <a:extLst>
              <a:ext uri="{FF2B5EF4-FFF2-40B4-BE49-F238E27FC236}">
                <a16:creationId xmlns:a16="http://schemas.microsoft.com/office/drawing/2014/main" id="{4FC493F0-FE1A-4EA4-9F72-9D63440603F7}"/>
              </a:ext>
            </a:extLst>
          </p:cNvPr>
          <p:cNvSpPr>
            <a:spLocks noGrp="1"/>
          </p:cNvSpPr>
          <p:nvPr>
            <p:ph idx="1"/>
          </p:nvPr>
        </p:nvSpPr>
        <p:spPr/>
        <p:txBody>
          <a:bodyPr/>
          <a:lstStyle/>
          <a:p>
            <a:r>
              <a:rPr lang="en-US" dirty="0"/>
              <a:t>Now day the development of technology grow strong as the theory of Moore’s law stated that every two the computing power will double, we have reach to point of A.I that we have an A.I that work as on of the moves called HAL 9000 where it can performed a lot of thing that can help the human live it life, but only the technical side no the emotional side as the movie stated.</a:t>
            </a:r>
          </a:p>
        </p:txBody>
      </p:sp>
    </p:spTree>
    <p:extLst>
      <p:ext uri="{BB962C8B-B14F-4D97-AF65-F5344CB8AC3E}">
        <p14:creationId xmlns:p14="http://schemas.microsoft.com/office/powerpoint/2010/main" val="583192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F471-BE6A-402A-93B0-99051CA9939A}"/>
              </a:ext>
            </a:extLst>
          </p:cNvPr>
          <p:cNvSpPr>
            <a:spLocks noGrp="1"/>
          </p:cNvSpPr>
          <p:nvPr>
            <p:ph type="title"/>
          </p:nvPr>
        </p:nvSpPr>
        <p:spPr/>
        <p:txBody>
          <a:bodyPr/>
          <a:lstStyle/>
          <a:p>
            <a:r>
              <a:rPr lang="en-US" dirty="0"/>
              <a:t>The Future</a:t>
            </a:r>
          </a:p>
        </p:txBody>
      </p:sp>
      <p:sp>
        <p:nvSpPr>
          <p:cNvPr id="3" name="Content Placeholder 2">
            <a:extLst>
              <a:ext uri="{FF2B5EF4-FFF2-40B4-BE49-F238E27FC236}">
                <a16:creationId xmlns:a16="http://schemas.microsoft.com/office/drawing/2014/main" id="{DF4190E0-500A-4C0F-8B41-F5DA251999F9}"/>
              </a:ext>
            </a:extLst>
          </p:cNvPr>
          <p:cNvSpPr>
            <a:spLocks noGrp="1"/>
          </p:cNvSpPr>
          <p:nvPr>
            <p:ph idx="1"/>
          </p:nvPr>
        </p:nvSpPr>
        <p:spPr/>
        <p:txBody>
          <a:bodyPr/>
          <a:lstStyle/>
          <a:p>
            <a:r>
              <a:rPr lang="en-US" dirty="0"/>
              <a:t>With all of the technological improvements it is said that by 2050 we will have a full thinking AI that will do everything by it own will, and also will be implemented in medical field (cyborgs) where a machine part will be added to humans, such as, bionic arm or leg that can be connected to the human brain and function together or have a artificial eye the can be installed in human, those who lost theirs. </a:t>
            </a:r>
            <a:r>
              <a:rPr lang="en-US" dirty="0" err="1"/>
              <a:t>Alos</a:t>
            </a:r>
            <a:r>
              <a:rPr lang="en-US" dirty="0"/>
              <a:t>, the researchers are trying to give an AI a body. And also A.I will be implemented in cars to make them drive by themselves, or to predict an accident and prevent it</a:t>
            </a:r>
          </a:p>
        </p:txBody>
      </p:sp>
    </p:spTree>
    <p:extLst>
      <p:ext uri="{BB962C8B-B14F-4D97-AF65-F5344CB8AC3E}">
        <p14:creationId xmlns:p14="http://schemas.microsoft.com/office/powerpoint/2010/main" val="292024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{C74B86E6-EA5B-48DE-9BE7-DCA6ACD7CBF0}tf78438558_win32</Template>
  <TotalTime>107</TotalTime>
  <Words>510</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Garamond</vt:lpstr>
      <vt:lpstr>SavonVTI</vt:lpstr>
      <vt:lpstr>History of A.i</vt:lpstr>
      <vt:lpstr>Early Stages of an A.I</vt:lpstr>
      <vt:lpstr>Middle Ages OF A.I</vt:lpstr>
      <vt:lpstr>The Dark Age </vt:lpstr>
      <vt:lpstr>The present day</vt:lpstr>
      <vt:lpstr>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A.i</dc:title>
  <dc:creator>ihsan AL-jadaa</dc:creator>
  <cp:lastModifiedBy>ihsan AL-jadaa</cp:lastModifiedBy>
  <cp:revision>1</cp:revision>
  <dcterms:created xsi:type="dcterms:W3CDTF">2021-10-24T09:24:11Z</dcterms:created>
  <dcterms:modified xsi:type="dcterms:W3CDTF">2021-10-24T11:11:16Z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