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7020A37-5F31-494C-BE60-78B15CF2170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Untitled Section" id="{8BA411A5-9F94-4F9A-83BF-A020681410D2}">
          <p14:sldIdLst>
            <p14:sldId id="264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9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530BF-810F-4DB7-A7C4-9F7E4B432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3240B-82F9-42BA-8DFF-F83B3085E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3CA92-985C-40A3-A492-EC64D8BCB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A40BD-7E0D-46CB-9BF8-10D356EE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86F6-27C0-4604-8918-357AFAFB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5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1A907-A7DF-49BF-8B0E-85D55FA0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38149-ACB7-45B3-9FC0-9DD6504AB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FD50C-D8E8-46B1-8308-F9543198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865F1-101D-485F-BC1B-34D3AE45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FAC32-6634-45FA-B763-ED6F5ACD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210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663ED-C163-4698-8502-A0BFF24B7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B1A96-7DD9-4BC6-B475-A7C5814D3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9EAB0-C500-450A-A41C-654C889C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E493B-EAB5-449E-97B9-DA9FE929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0242-E42E-42B0-BE82-8A0208BA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4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61166-00A8-4057-B0F1-6632C747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C3C9B-A6AD-4792-BE99-B964916E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D8D98-05F4-40D9-A56F-84C8DDBB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BC8A8-B6D1-43F8-8149-F969D49B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E645-4460-4247-B3C7-C4031956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32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2424-80F7-4EA8-9321-F68947B94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7D9D0-DF27-44F2-A58C-D7370A830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0A0FD-CF4B-4B24-AF51-AAC78836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CFD93-FBCA-4DDD-92B9-873D2113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1571-C0F9-43C2-9136-7E4AAF19E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9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B330-B5DD-4679-BB86-4E02D5706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571B-B56D-4A4B-A291-81AFF3264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EDF3B-8D87-4324-B0A0-AE5758E22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5B586-B2CA-49B7-931E-C2FEF626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DAEF4-B663-49FB-8F96-3FDD5A9F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872F1-A0EA-419E-9F0C-79A872941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079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048-ED2E-4090-A90B-24EF245D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39E6D-0B91-46DA-9B06-BCEB30966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5DA5F-2757-40ED-8FB2-1CBF748C9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F2243-CE1E-4EE7-A7AB-A7B529479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23B4D-9454-4204-87CE-284B45C4D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15F41-9CE2-4610-BA5A-14291FFC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66B891-9400-4578-A61D-F8D3B812C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097B5-0782-4592-A813-89D3AE83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82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48F6-0FD3-4A71-82A4-E510E015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90B2A-ACFD-4292-9C8C-68D912756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A7CBF-1A13-4C4F-B36F-0CF2D60F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980D9D-33C5-453C-9E8B-A2310344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72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861FC-A759-410E-A190-CDE73BD1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44A5F-7251-497D-8AAE-189C389E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5E784-6B4F-40EA-A9AA-2148AB7D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61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C39D-5C0B-474B-AB87-5EE0B87ED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41E40-C460-4242-ACC5-CEC820AC6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C33B8-DA82-4C45-A4D7-FA05689E7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CF0E47-8136-402E-BC74-AEA7BD3F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EF970-4060-42A7-9BC9-728D85B3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710CB-33D2-48B2-88B6-3C343548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1557-95BC-4A17-8C26-B50F4A996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4674B8-95F3-432A-9A09-6469CFBAE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F3820-CAA0-4404-87EA-9F7805BDB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D7DBA-09B6-4F16-A9D5-4E5B990A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FA188-4755-4E13-843C-C46BD46D2C78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08C65-C52F-4E81-A43B-004B2D113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A175A-AE27-4F13-8BD6-EE91634C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927E8-1132-40E4-9F38-6E702913B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8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20569-36C0-4C04-B665-3DC61457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6B3E1-C7D0-4184-9FF1-926DCD6B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0B314-C37D-4AA6-8909-E8B1236F4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FA188-4755-4E13-843C-C46BD46D2C78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1C952-BDFE-49C0-987B-2DE4E5B48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4A909-EAEE-46EF-888F-830A2C86F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927E8-1132-40E4-9F38-6E702913BE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70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D52FF-DBAD-48BB-8428-457D1319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b="1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HOW COVID HAS AFFECTED PEOPLE’S FOOD HABITS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196A-4CC9-4119-8CA8-DBEDED95C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/>
            <a:r>
              <a:rPr lang="en-US" sz="1600" b="1" kern="1200" dirty="0">
                <a:solidFill>
                  <a:schemeClr val="tx1"/>
                </a:solidFill>
              </a:rPr>
              <a:t>İhsan Tarık Akkoyunlu</a:t>
            </a:r>
          </a:p>
          <a:p>
            <a:pPr algn="ctr"/>
            <a:r>
              <a:rPr lang="en-US" sz="1600" b="1" kern="1200" dirty="0">
                <a:solidFill>
                  <a:schemeClr val="tx1"/>
                </a:solidFill>
              </a:rPr>
              <a:t>17030411057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56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D102-6786-4936-B739-AD1AF6D0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Arial Rounded MT Bold" panose="020F0704030504030204" pitchFamily="34" charset="0"/>
              </a:rPr>
              <a:t>CHANGES HAVE OCCURRED IN PEOPLE'S BODY WEIGHTS</a:t>
            </a:r>
            <a:r>
              <a:rPr lang="en-US" sz="2200" dirty="0">
                <a:latin typeface="Arial Rounded MT Bold" panose="020F07040305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603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6CB18-54B2-4581-8FEC-03C660BB4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900" y="215900"/>
            <a:ext cx="4508500" cy="64389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According to survey results;</a:t>
            </a:r>
          </a:p>
          <a:p>
            <a:pPr marL="0" indent="0">
              <a:buNone/>
            </a:pPr>
            <a:endParaRPr lang="en-US" sz="24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61% of people say I gained weight.</a:t>
            </a:r>
          </a:p>
          <a:p>
            <a:pPr marL="0" indent="0">
              <a:buNone/>
            </a:pPr>
            <a:endParaRPr lang="en-US" sz="24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15.3% people says I loss weight. </a:t>
            </a:r>
          </a:p>
          <a:p>
            <a:pPr marL="0" indent="0">
              <a:buNone/>
            </a:pPr>
            <a:endParaRPr lang="en-US" sz="24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And 23.8% says my weight has not changed.</a:t>
            </a:r>
          </a:p>
          <a:p>
            <a:pPr marL="0" indent="0">
              <a:buNone/>
            </a:pPr>
            <a:endParaRPr lang="en-US" sz="24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So many people gained weight in this period.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32C37559-3A0F-4245-AEAB-A2D942645C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" r="1" b="1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4871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7EB5B-3E45-4714-84F8-B4F741AB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PEOPLE'S NUTRITIONAL HABITS IN GENERAL HAVE CHANGED DURING THE COVID PERIOD </a:t>
            </a:r>
          </a:p>
        </p:txBody>
      </p:sp>
    </p:spTree>
    <p:extLst>
      <p:ext uri="{BB962C8B-B14F-4D97-AF65-F5344CB8AC3E}">
        <p14:creationId xmlns:p14="http://schemas.microsoft.com/office/powerpoint/2010/main" val="117950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3E21-0595-45D5-A8F1-97CA0447C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56EA11D-D444-4A07-9874-2AD7499F45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9400" y="344657"/>
            <a:ext cx="5041900" cy="6168686"/>
          </a:xfrm>
        </p:spPr>
        <p:txBody>
          <a:bodyPr>
            <a:normAutofit/>
          </a:bodyPr>
          <a:lstStyle/>
          <a:p>
            <a:endParaRPr 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Dotum" panose="020B0503020000020004" pitchFamily="34" charset="-127"/>
              <a:ea typeface="Dotum" panose="020B0503020000020004" pitchFamily="34" charset="-127"/>
            </a:endParaRPr>
          </a:p>
          <a:p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Dotum" panose="020B0503020000020004" pitchFamily="34" charset="-127"/>
                <a:cs typeface="Aparajita" panose="020B0502040204020203" pitchFamily="18" charset="0"/>
              </a:rPr>
              <a:t>According to the survey results, the number of people whose food habits changed during the pandemic period is higher. </a:t>
            </a:r>
          </a:p>
          <a:p>
            <a:endParaRPr lang="en-US" sz="24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Dotum" panose="020B0503020000020004" pitchFamily="34" charset="-127"/>
              <a:cs typeface="Aparajita" panose="020B0502040204020203" pitchFamily="18" charset="0"/>
            </a:endParaRPr>
          </a:p>
          <a:p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Dotum" panose="020B0503020000020004" pitchFamily="34" charset="-127"/>
                <a:cs typeface="Aparajita" panose="020B0502040204020203" pitchFamily="18" charset="0"/>
              </a:rPr>
              <a:t> After that “NO” answer is second most rated answer. </a:t>
            </a:r>
          </a:p>
          <a:p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Dotum" panose="020B0503020000020004" pitchFamily="34" charset="-127"/>
                <a:cs typeface="Aparajita" panose="020B0502040204020203" pitchFamily="18" charset="0"/>
              </a:rPr>
              <a:t>Rest of the answer is “SOMETIMES”.</a:t>
            </a:r>
          </a:p>
          <a:p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Dotum" panose="020B0503020000020004" pitchFamily="34" charset="-127"/>
                <a:cs typeface="Aparajita" panose="020B0502040204020203" pitchFamily="18" charset="0"/>
              </a:rPr>
              <a:t>So, we can say that the pandemic has affected many people’s food habits.</a:t>
            </a:r>
          </a:p>
        </p:txBody>
      </p:sp>
      <p:pic>
        <p:nvPicPr>
          <p:cNvPr id="7" name="Picture 6" descr="Chart, pie chart&#10;&#10;Description automatically generated">
            <a:extLst>
              <a:ext uri="{FF2B5EF4-FFF2-40B4-BE49-F238E27FC236}">
                <a16:creationId xmlns:a16="http://schemas.microsoft.com/office/drawing/2014/main" id="{1B864327-6066-4888-949A-19327A8EA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38" y="80298"/>
            <a:ext cx="7078462" cy="669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1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317CB-30BB-488E-B7FD-8B1703763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ALSO, PEOPLE'S BUDGETS HAVE BEEN AFFECTED DUE TO FOOD EXPENDITURES DURING THE COVID PERIOD. </a:t>
            </a:r>
          </a:p>
        </p:txBody>
      </p:sp>
    </p:spTree>
    <p:extLst>
      <p:ext uri="{BB962C8B-B14F-4D97-AF65-F5344CB8AC3E}">
        <p14:creationId xmlns:p14="http://schemas.microsoft.com/office/powerpoint/2010/main" val="3254708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2267F1-718F-4214-9E95-BA280762E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1" y="279400"/>
            <a:ext cx="4320126" cy="61086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24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en-US" sz="24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The survey results shows us most of the people’s budget are affected by nutritional spending.</a:t>
            </a:r>
          </a:p>
          <a:p>
            <a:pPr marL="0" indent="0">
              <a:buNone/>
            </a:pPr>
            <a:endParaRPr lang="en-US" sz="24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 “NO” answer is second most rated answer. And rest of the answer is “SOMETIMES” affected.</a:t>
            </a:r>
          </a:p>
        </p:txBody>
      </p:sp>
      <p:pic>
        <p:nvPicPr>
          <p:cNvPr id="5" name="Content Placeholder 4" descr="Chart, pie chart&#10;&#10;Description automatically generated">
            <a:extLst>
              <a:ext uri="{FF2B5EF4-FFF2-40B4-BE49-F238E27FC236}">
                <a16:creationId xmlns:a16="http://schemas.microsoft.com/office/drawing/2014/main" id="{88F88FA5-001C-4B6F-8934-EE2C5B57E1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2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088261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3DA09-509E-43D9-B16E-044178AB8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THE TYPES OF FOOD PEOPLE CONSUME IN THE COVID PERIOD HAVE ALSO CHANGED.</a:t>
            </a:r>
          </a:p>
        </p:txBody>
      </p:sp>
    </p:spTree>
    <p:extLst>
      <p:ext uri="{BB962C8B-B14F-4D97-AF65-F5344CB8AC3E}">
        <p14:creationId xmlns:p14="http://schemas.microsoft.com/office/powerpoint/2010/main" val="300622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113A35-9704-4E0E-B59D-5BC3A636A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355600"/>
            <a:ext cx="4724274" cy="614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4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According to survey;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pastries was the most consumed food group by 25% increased 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By 17.5% increased meat group was second most increased food type.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Consuming vegetables and fruits increased same rates.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Snacks consuming increased by 12.5%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Desserts are just under 10%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And least increased food types is seasonings.</a:t>
            </a:r>
          </a:p>
          <a:p>
            <a:pPr marL="0" indent="0">
              <a:buNone/>
            </a:pPr>
            <a:endParaRPr lang="en-US" sz="20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sz="20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0C0E69-88E1-4845-8C48-DC6A01634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905" y="1099344"/>
            <a:ext cx="7026115" cy="46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9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D102-6786-4936-B739-AD1AF6D0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 Rounded MT Bold" panose="020F0704030504030204" pitchFamily="34" charset="0"/>
              </a:rPr>
              <a:t>THE NUMBER OF MEALS PEOPLE CONSUME DURING THE DAY HAS CHANGED.</a:t>
            </a:r>
          </a:p>
        </p:txBody>
      </p:sp>
    </p:spTree>
    <p:extLst>
      <p:ext uri="{BB962C8B-B14F-4D97-AF65-F5344CB8AC3E}">
        <p14:creationId xmlns:p14="http://schemas.microsoft.com/office/powerpoint/2010/main" val="423801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7187AB-141C-44F7-9B0E-EC8C69486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372" y="1939800"/>
            <a:ext cx="7178628" cy="3216399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1496217-0349-4657-AD84-7F21883A4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482600"/>
            <a:ext cx="4508500" cy="6121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According to the results;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Number of people eating 2 meals increased 4 point.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Number of people eating 3 meal in a day is decreased 16 point!</a:t>
            </a:r>
          </a:p>
          <a:p>
            <a:pPr marL="0" indent="0">
              <a:buNone/>
            </a:pPr>
            <a:endParaRPr lang="en-US" sz="2400" i="1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4 meal increased by 9 point.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5 or more meals increased by 3 point.</a:t>
            </a:r>
          </a:p>
        </p:txBody>
      </p:sp>
    </p:spTree>
    <p:extLst>
      <p:ext uri="{BB962C8B-B14F-4D97-AF65-F5344CB8AC3E}">
        <p14:creationId xmlns:p14="http://schemas.microsoft.com/office/powerpoint/2010/main" val="2783390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310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Dotum</vt:lpstr>
      <vt:lpstr>Arial</vt:lpstr>
      <vt:lpstr>Arial Rounded MT Bold</vt:lpstr>
      <vt:lpstr>Calibri</vt:lpstr>
      <vt:lpstr>Calibri Light</vt:lpstr>
      <vt:lpstr>Office Theme</vt:lpstr>
      <vt:lpstr>HOW COVID HAS AFFECTED PEOPLE’S FOOD HABITS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</dc:title>
  <dc:creator>İHSANTARIKAKKOYUNLU</dc:creator>
  <cp:lastModifiedBy>İHSANTARIKAKKOYUNLU</cp:lastModifiedBy>
  <cp:revision>17</cp:revision>
  <dcterms:created xsi:type="dcterms:W3CDTF">2021-06-05T22:09:09Z</dcterms:created>
  <dcterms:modified xsi:type="dcterms:W3CDTF">2021-06-18T20:36:57Z</dcterms:modified>
</cp:coreProperties>
</file>