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30BF-810F-4DB7-A7C4-9F7E4B432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3240B-82F9-42BA-8DFF-F83B3085E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3CA92-985C-40A3-A492-EC64D8BCB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188-4755-4E13-843C-C46BD46D2C78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A40BD-7E0D-46CB-9BF8-10D356EE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F86F6-27C0-4604-8918-357AFAFB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27E8-1132-40E4-9F38-6E702913B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A907-A7DF-49BF-8B0E-85D55FA0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38149-ACB7-45B3-9FC0-9DD6504AB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FD50C-D8E8-46B1-8308-F9543198B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188-4755-4E13-843C-C46BD46D2C78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865F1-101D-485F-BC1B-34D3AE459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FAC32-6634-45FA-B763-ED6F5ACD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27E8-1132-40E4-9F38-6E702913B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1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663ED-C163-4698-8502-A0BFF24B7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B1A96-7DD9-4BC6-B475-A7C5814D3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9EAB0-C500-450A-A41C-654C889C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188-4755-4E13-843C-C46BD46D2C78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E493B-EAB5-449E-97B9-DA9FE929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80242-E42E-42B0-BE82-8A0208BA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27E8-1132-40E4-9F38-6E702913B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4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61166-00A8-4057-B0F1-6632C747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3C9B-A6AD-4792-BE99-B964916EC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D8D98-05F4-40D9-A56F-84C8DDBBF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188-4755-4E13-843C-C46BD46D2C78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BC8A8-B6D1-43F8-8149-F969D49B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6E645-4460-4247-B3C7-C4031956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27E8-1132-40E4-9F38-6E702913B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2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22424-80F7-4EA8-9321-F68947B94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7D9D0-DF27-44F2-A58C-D7370A830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0A0FD-CF4B-4B24-AF51-AAC78836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188-4755-4E13-843C-C46BD46D2C78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CFD93-FBCA-4DDD-92B9-873D2113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1571-C0F9-43C2-9136-7E4AAF19E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27E8-1132-40E4-9F38-6E702913B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9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B330-B5DD-4679-BB86-4E02D570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2571B-B56D-4A4B-A291-81AFF3264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EDF3B-8D87-4324-B0A0-AE5758E22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5B586-B2CA-49B7-931E-C2FEF6264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188-4755-4E13-843C-C46BD46D2C78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DAEF4-B663-49FB-8F96-3FDD5A9F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872F1-A0EA-419E-9F0C-79A87294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27E8-1132-40E4-9F38-6E702913B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7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D048-ED2E-4090-A90B-24EF245D8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39E6D-0B91-46DA-9B06-BCEB30966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5DA5F-2757-40ED-8FB2-1CBF748C9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7F2243-CE1E-4EE7-A7AB-A7B529479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23B4D-9454-4204-87CE-284B45C4D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15F41-9CE2-4610-BA5A-14291FFC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188-4755-4E13-843C-C46BD46D2C78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66B891-9400-4578-A61D-F8D3B812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E097B5-0782-4592-A813-89D3AE83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27E8-1132-40E4-9F38-6E702913B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2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48F6-0FD3-4A71-82A4-E510E015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90B2A-ACFD-4292-9C8C-68D91275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188-4755-4E13-843C-C46BD46D2C78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A7CBF-1A13-4C4F-B36F-0CF2D60F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80D9D-33C5-453C-9E8B-A2310344F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27E8-1132-40E4-9F38-6E702913B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7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B861FC-A759-410E-A190-CDE73BD1A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188-4755-4E13-843C-C46BD46D2C78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44A5F-7251-497D-8AAE-189C389E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5E784-6B4F-40EA-A9AA-2148AB7D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27E8-1132-40E4-9F38-6E702913B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6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C39D-5C0B-474B-AB87-5EE0B87ED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41E40-C460-4242-ACC5-CEC820AC6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C33B8-DA82-4C45-A4D7-FA05689E7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F0E47-8136-402E-BC74-AEA7BD3F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188-4755-4E13-843C-C46BD46D2C78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EF970-4060-42A7-9BC9-728D85B36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710CB-33D2-48B2-88B6-3C343548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27E8-1132-40E4-9F38-6E702913B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1557-95BC-4A17-8C26-B50F4A99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4674B8-95F3-432A-9A09-6469CFBAE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F3820-CAA0-4404-87EA-9F7805BDB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D7DBA-09B6-4F16-A9D5-4E5B990A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188-4755-4E13-843C-C46BD46D2C78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08C65-C52F-4E81-A43B-004B2D11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A175A-AE27-4F13-8BD6-EE91634C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27E8-1132-40E4-9F38-6E702913B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8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E20569-36C0-4C04-B665-3DC61457E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6B3E1-C7D0-4184-9FF1-926DCD6BC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0B314-C37D-4AA6-8909-E8B1236F4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FA188-4755-4E13-843C-C46BD46D2C78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1C952-BDFE-49C0-987B-2DE4E5B48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4A909-EAEE-46EF-888F-830A2C86F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927E8-1132-40E4-9F38-6E702913B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7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D52FF-DBAD-48BB-8428-457D1319A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6100" b="1">
                <a:latin typeface="Arial Rounded MT Bold" panose="020F0704030504030204" pitchFamily="34" charset="0"/>
              </a:rPr>
              <a:t>HOW COVID HAS AFFECTED PEOPLE’S FOOD HABITS 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560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1D776-99EF-4980-BEAD-1B936A33D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>
                <a:latin typeface="Arial Rounded MT Bold" panose="020F0704030504030204" pitchFamily="34" charset="0"/>
              </a:rPr>
              <a:t>THEREFORE, CHANGES HAVE OCCURRED IN PEOPLE'S BODY WEIGHTS.</a:t>
            </a:r>
          </a:p>
        </p:txBody>
      </p:sp>
    </p:spTree>
    <p:extLst>
      <p:ext uri="{BB962C8B-B14F-4D97-AF65-F5344CB8AC3E}">
        <p14:creationId xmlns:p14="http://schemas.microsoft.com/office/powerpoint/2010/main" val="2644662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32C37559-3A0F-4245-AEAB-A2D942645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457" y="443757"/>
            <a:ext cx="6321086" cy="5970488"/>
          </a:xfrm>
        </p:spPr>
      </p:pic>
    </p:spTree>
    <p:extLst>
      <p:ext uri="{BB962C8B-B14F-4D97-AF65-F5344CB8AC3E}">
        <p14:creationId xmlns:p14="http://schemas.microsoft.com/office/powerpoint/2010/main" val="364871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7EB5B-3E45-4714-84F8-B4F741AB2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>
                <a:latin typeface="Arial Rounded MT Bold" panose="020F0704030504030204" pitchFamily="34" charset="0"/>
              </a:rPr>
              <a:t>PEOPLE'S NUTRITIONAL HABITS IN GENERAL HAVE CHANGED DURING THE COVID PERIOD </a:t>
            </a:r>
          </a:p>
        </p:txBody>
      </p:sp>
    </p:spTree>
    <p:extLst>
      <p:ext uri="{BB962C8B-B14F-4D97-AF65-F5344CB8AC3E}">
        <p14:creationId xmlns:p14="http://schemas.microsoft.com/office/powerpoint/2010/main" val="117950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E3E21-0595-45D5-A8F1-97CA0447C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34" y="72834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1B864327-6066-4888-949A-19327A8EA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169" y="344657"/>
            <a:ext cx="6519662" cy="616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317CB-30BB-488E-B7FD-8B1703763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>
                <a:latin typeface="Arial Rounded MT Bold" panose="020F0704030504030204" pitchFamily="34" charset="0"/>
              </a:rPr>
              <a:t>ALSO, PEOPLE'S BUDGETS HAVE BEEN AFFECTED DUE TO FOOD EXPENDITURES DURING THE COVID PERIOD. </a:t>
            </a:r>
          </a:p>
        </p:txBody>
      </p:sp>
    </p:spTree>
    <p:extLst>
      <p:ext uri="{BB962C8B-B14F-4D97-AF65-F5344CB8AC3E}">
        <p14:creationId xmlns:p14="http://schemas.microsoft.com/office/powerpoint/2010/main" val="325470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88F88FA5-001C-4B6F-8934-EE2C5B57E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04" y="414997"/>
            <a:ext cx="6392392" cy="6028006"/>
          </a:xfrm>
        </p:spPr>
      </p:pic>
    </p:spTree>
    <p:extLst>
      <p:ext uri="{BB962C8B-B14F-4D97-AF65-F5344CB8AC3E}">
        <p14:creationId xmlns:p14="http://schemas.microsoft.com/office/powerpoint/2010/main" val="408826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3DA09-509E-43D9-B16E-044178AB8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>
                <a:latin typeface="Arial Rounded MT Bold" panose="020F0704030504030204" pitchFamily="34" charset="0"/>
              </a:rPr>
              <a:t>THE TYPES OF FOOD PEOPLE CONSUME IN THE COVID PERIOD HAVE ALSO CHANGED.</a:t>
            </a:r>
          </a:p>
        </p:txBody>
      </p:sp>
    </p:spTree>
    <p:extLst>
      <p:ext uri="{BB962C8B-B14F-4D97-AF65-F5344CB8AC3E}">
        <p14:creationId xmlns:p14="http://schemas.microsoft.com/office/powerpoint/2010/main" val="300622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1501525-ACB6-42C8-A07D-E0D83EB12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967" y="710418"/>
            <a:ext cx="8462066" cy="5437164"/>
          </a:xfrm>
        </p:spPr>
      </p:pic>
    </p:spTree>
    <p:extLst>
      <p:ext uri="{BB962C8B-B14F-4D97-AF65-F5344CB8AC3E}">
        <p14:creationId xmlns:p14="http://schemas.microsoft.com/office/powerpoint/2010/main" val="4114691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D102-6786-4936-B739-AD1AF6D08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>
                <a:latin typeface="Arial Rounded MT Bold" panose="020F0704030504030204" pitchFamily="34" charset="0"/>
              </a:rPr>
              <a:t>THE NUMBER OF MEALS PEOPLE CONSUME DURING THE DAY HAS CHANGED.</a:t>
            </a:r>
          </a:p>
        </p:txBody>
      </p:sp>
    </p:spTree>
    <p:extLst>
      <p:ext uri="{BB962C8B-B14F-4D97-AF65-F5344CB8AC3E}">
        <p14:creationId xmlns:p14="http://schemas.microsoft.com/office/powerpoint/2010/main" val="4238013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77BB51AA-DA15-4F5C-8556-362E837C3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17" y="935502"/>
            <a:ext cx="10974966" cy="4986996"/>
          </a:xfrm>
        </p:spPr>
      </p:pic>
    </p:spTree>
    <p:extLst>
      <p:ext uri="{BB962C8B-B14F-4D97-AF65-F5344CB8AC3E}">
        <p14:creationId xmlns:p14="http://schemas.microsoft.com/office/powerpoint/2010/main" val="2783390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70</Words>
  <Application>Microsoft Office PowerPoint</Application>
  <PresentationFormat>Widescreen</PresentationFormat>
  <Paragraphs>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Office Theme</vt:lpstr>
      <vt:lpstr>HOW COVID HAS AFFECTED PEOPLE’S FOOD HABITS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İHSANTARIKAKKOYUNLU</dc:creator>
  <cp:lastModifiedBy>İHSANTARIKAKKOYUNLU</cp:lastModifiedBy>
  <cp:revision>4</cp:revision>
  <dcterms:created xsi:type="dcterms:W3CDTF">2021-06-05T22:09:09Z</dcterms:created>
  <dcterms:modified xsi:type="dcterms:W3CDTF">2021-06-05T22:54:23Z</dcterms:modified>
</cp:coreProperties>
</file>