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66" r:id="rId4"/>
    <p:sldId id="267" r:id="rId5"/>
    <p:sldId id="268" r:id="rId6"/>
    <p:sldId id="271" r:id="rId7"/>
    <p:sldId id="272" r:id="rId8"/>
    <p:sldId id="273" r:id="rId9"/>
    <p:sldId id="274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048A-50ED-384B-8269-D252FEDD1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81592-2E4D-D545-A904-54C831A6C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DB42-92EA-D04B-9016-C1066E9E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A0-AEE6-164A-BDA5-4A49A7EE54AE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32859-AB8A-6943-B92F-8377E2A4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F4A2A-92D4-6540-8770-08A65167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1F52-EA81-BA4E-8E58-AED18D3B2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17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B1D4-B63B-0242-92F2-358FEFF3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E9993-AF94-EC4D-830E-13DB68F0D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9997-1D9E-6F4A-985C-D07FCFE9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A0-AEE6-164A-BDA5-4A49A7EE54AE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DEBE-61AC-5143-B93D-B23C86D6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11C2-8179-F24B-856E-79124576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1F52-EA81-BA4E-8E58-AED18D3B2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47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70987-2BC7-FC4F-A441-D569A1E45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88717-608A-E743-8224-E7A2AEE19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47F77-B5B0-A247-B457-9B5D0FB0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A0-AEE6-164A-BDA5-4A49A7EE54AE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E0C5-DE66-3547-BDA5-CC3ACE03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89892-5242-9846-BB85-E3621F4D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1F52-EA81-BA4E-8E58-AED18D3B2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8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7606-8028-8045-8673-1BF09FDF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3F33-9885-F744-A4C2-5E5183F62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2DB6-005C-D148-9409-DFDA4ABB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A0-AEE6-164A-BDA5-4A49A7EE54AE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CC3D-38EF-F142-B8DE-3589E56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3690-E43E-F047-A2E6-8EE6446A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1F52-EA81-BA4E-8E58-AED18D3B2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9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014F-81D6-3244-8CB1-5EAEC6A9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96EC0-78AB-A742-8872-B3FC58716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45DB2-D35F-904E-9B3D-5C9D278B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A0-AEE6-164A-BDA5-4A49A7EE54AE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078C-EDCA-2645-B0DD-0E1657FA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90F9-F77D-7F44-8017-D4C1FD19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1F52-EA81-BA4E-8E58-AED18D3B2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31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BD4-7B8B-0842-A65B-86E0DF9F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15F1-2B80-5D4A-AB73-7FEB13284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7276C-7E63-7748-AD29-8EA2E0E82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985E-088D-E34B-AA5C-145AFFCE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A0-AEE6-164A-BDA5-4A49A7EE54AE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192F5-9654-554C-9404-108F10AF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09791-C4CE-964C-86EA-A0D70F9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1F52-EA81-BA4E-8E58-AED18D3B2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5D60-5D3F-1046-B2FD-2D409260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6A10C-F618-2540-97DE-726EA18B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C4747-89E3-F647-B5EC-5CCA5328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66E7B-F900-1040-B780-AC6944853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B4262-6B8D-9847-BC17-02BB53F70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AFD30-9A7A-2A4E-BDB6-16007BD1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A0-AEE6-164A-BDA5-4A49A7EE54AE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E1C6C-89D7-3E43-8A79-04805A2E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8F188-4AB6-384B-AFA0-D67B72A2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1F52-EA81-BA4E-8E58-AED18D3B2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0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6EF-40A9-F74E-BA91-04FAE0C0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8B741-1AC6-5041-937F-6F6F31AD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A0-AEE6-164A-BDA5-4A49A7EE54AE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F5727-BB58-0B4C-A6CF-D4ADB0CD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E0E95-80BB-8449-9E99-F7E02AA0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1F52-EA81-BA4E-8E58-AED18D3B2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5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91B1C-63C4-1942-9A48-E3641F01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A0-AEE6-164A-BDA5-4A49A7EE54AE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14F63-35EE-B348-91F1-D9819E43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0E29D-4749-1340-8392-BD411A1A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1F52-EA81-BA4E-8E58-AED18D3B2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54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B8B0-6F99-BE48-8EEF-520C70E1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6EAA-53F3-0940-95B7-D60CA44B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A7932-B4E4-7E4B-A340-A87BEF664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DF9A-6A69-E143-8DB9-FC8C3C0A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A0-AEE6-164A-BDA5-4A49A7EE54AE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EBB60-4E5A-A14E-BD76-58001162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914B-A82F-7C49-88A1-B78177D2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1F52-EA81-BA4E-8E58-AED18D3B2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0E67-6CC0-C846-9DB4-E75144E6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C31B3-C5B0-A44E-A639-2FC9AE916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762B2-FB86-5D42-A0FE-C3DBC7D19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AC0EB-23F1-FD4F-8336-EEF8CA35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A0-AEE6-164A-BDA5-4A49A7EE54AE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88794-4EC5-B04E-9DD4-FAF4DC4D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4BA3C-1D14-9F42-AC85-E5A13A73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1F52-EA81-BA4E-8E58-AED18D3B2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27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82601-C463-BC47-A3EF-52CCA378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16D34-D5FA-334F-B6B5-77928F78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B3C6-76EB-F94F-89F2-E7F43C2CA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97A0-AEE6-164A-BDA5-4A49A7EE54AE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6AC41-FABF-6C49-8EA3-1838FEAD1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5B97-7521-2C46-A2E0-9B4CD7BA0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1F52-EA81-BA4E-8E58-AED18D3B2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9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5AD62C-F098-BC44-9748-6E9DE817F3DD}"/>
              </a:ext>
            </a:extLst>
          </p:cNvPr>
          <p:cNvSpPr txBox="1"/>
          <p:nvPr/>
        </p:nvSpPr>
        <p:spPr>
          <a:xfrm>
            <a:off x="612761" y="2181625"/>
            <a:ext cx="109664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latin typeface="Fira Code" panose="020B0809050000020004" pitchFamily="49" charset="0"/>
                <a:ea typeface="Fira Code" panose="020B0809050000020004" pitchFamily="49" charset="0"/>
              </a:rPr>
              <a:t>Quantifying spatial heterogeneity</a:t>
            </a:r>
          </a:p>
          <a:p>
            <a:pPr algn="ctr"/>
            <a:r>
              <a:rPr lang="en-GB" sz="3600" dirty="0">
                <a:latin typeface="Fira Code" panose="020B0809050000020004" pitchFamily="49" charset="0"/>
                <a:ea typeface="Fira Code" panose="020B0809050000020004" pitchFamily="49" charset="0"/>
              </a:rPr>
              <a:t>of malaria in the endemic Papua region</a:t>
            </a:r>
          </a:p>
          <a:p>
            <a:pPr algn="ctr"/>
            <a:r>
              <a:rPr lang="en-GB" sz="3600" dirty="0">
                <a:latin typeface="Fira Code" panose="020B0809050000020004" pitchFamily="49" charset="0"/>
                <a:ea typeface="Fira Code" panose="020B0809050000020004" pitchFamily="49" charset="0"/>
              </a:rPr>
              <a:t>of Indonesia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08F63-0F39-CE49-ADC7-938904F649D8}"/>
              </a:ext>
            </a:extLst>
          </p:cNvPr>
          <p:cNvSpPr txBox="1"/>
          <p:nvPr/>
        </p:nvSpPr>
        <p:spPr>
          <a:xfrm>
            <a:off x="3364315" y="4417583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b="1" dirty="0">
                <a:latin typeface="Fira Code" panose="020B0809050000020004" pitchFamily="49" charset="0"/>
                <a:ea typeface="Fira Code" panose="020B0809050000020004" pitchFamily="49" charset="0"/>
              </a:rPr>
              <a:t>Ihsan Fadilah</a:t>
            </a:r>
          </a:p>
          <a:p>
            <a:pPr algn="ctr"/>
            <a:r>
              <a:rPr lang="en-GB" dirty="0">
                <a:latin typeface="Fira Code" panose="020B0809050000020004" pitchFamily="49" charset="0"/>
                <a:ea typeface="Fira Code" panose="020B0809050000020004" pitchFamily="49" charset="0"/>
              </a:rPr>
              <a:t>Eijkman-Oxford Clinical Research Unit</a:t>
            </a:r>
          </a:p>
          <a:p>
            <a:pPr algn="ctr"/>
            <a:r>
              <a:rPr lang="en-GB" dirty="0">
                <a:latin typeface="Fira Code" panose="020B0809050000020004" pitchFamily="49" charset="0"/>
                <a:ea typeface="Fira Code" panose="020B0809050000020004" pitchFamily="49" charset="0"/>
              </a:rPr>
              <a:t>Jakarta, Indonesia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65E833-1471-5740-B266-9DEFD26F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301" y="5590053"/>
            <a:ext cx="1100678" cy="1100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BEEEB-56FD-B84E-9F59-DDD23FEA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10159" y="5737423"/>
            <a:ext cx="805939" cy="80593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3ED6BC5-7F32-F749-A6C9-7814F528A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2381" y="5737423"/>
            <a:ext cx="805939" cy="8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4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65E833-1471-5740-B266-9DEFD26F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007301" y="5590053"/>
            <a:ext cx="1100678" cy="1100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BEEEB-56FD-B84E-9F59-DDD23FEA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rcRect/>
          <a:stretch/>
        </p:blipFill>
        <p:spPr>
          <a:xfrm>
            <a:off x="10110159" y="5737423"/>
            <a:ext cx="805939" cy="80593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3ED6BC5-7F32-F749-A6C9-7814F528A6B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1022381" y="5737423"/>
            <a:ext cx="805939" cy="8059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DFD40-93F0-E64F-96F4-C7D4AC63D583}"/>
              </a:ext>
            </a:extLst>
          </p:cNvPr>
          <p:cNvSpPr txBox="1"/>
          <p:nvPr/>
        </p:nvSpPr>
        <p:spPr>
          <a:xfrm>
            <a:off x="363680" y="6297141"/>
            <a:ext cx="2462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1000" b="1" dirty="0">
                <a:solidFill>
                  <a:schemeClr val="bg1">
                    <a:lumMod val="8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Ihsan Fadilah • December 2021</a:t>
            </a:r>
            <a:endParaRPr lang="en-GB" sz="1000" dirty="0">
              <a:solidFill>
                <a:schemeClr val="bg1">
                  <a:lumMod val="8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F7685-6EB4-CB47-8F9D-8B82804FD8C3}"/>
              </a:ext>
            </a:extLst>
          </p:cNvPr>
          <p:cNvSpPr txBox="1"/>
          <p:nvPr/>
        </p:nvSpPr>
        <p:spPr>
          <a:xfrm>
            <a:off x="694756" y="3429000"/>
            <a:ext cx="444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latin typeface="Fira Code" panose="020B0809050000020004" pitchFamily="49" charset="0"/>
                <a:ea typeface="Fira Code" panose="020B0809050000020004" pitchFamily="49" charset="0"/>
              </a:rPr>
              <a:t>Acknowledgement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7A060-66DF-1D4D-9900-08AE6FF02401}"/>
              </a:ext>
            </a:extLst>
          </p:cNvPr>
          <p:cNvSpPr txBox="1"/>
          <p:nvPr/>
        </p:nvSpPr>
        <p:spPr>
          <a:xfrm>
            <a:off x="744289" y="682925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latin typeface="Fira Code" panose="020B0809050000020004" pitchFamily="49" charset="0"/>
                <a:ea typeface="Fira Code" panose="020B0809050000020004" pitchFamily="49" charset="0"/>
              </a:rPr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63451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5AD62C-F098-BC44-9748-6E9DE817F3DD}"/>
              </a:ext>
            </a:extLst>
          </p:cNvPr>
          <p:cNvSpPr txBox="1"/>
          <p:nvPr/>
        </p:nvSpPr>
        <p:spPr>
          <a:xfrm>
            <a:off x="612761" y="2181625"/>
            <a:ext cx="109664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latin typeface="Fira Code" panose="020B0809050000020004" pitchFamily="49" charset="0"/>
                <a:ea typeface="Fira Code" panose="020B0809050000020004" pitchFamily="49" charset="0"/>
              </a:rPr>
              <a:t>Quantifying spatial heterogeneity</a:t>
            </a:r>
          </a:p>
          <a:p>
            <a:pPr algn="ctr"/>
            <a:r>
              <a:rPr lang="en-GB" sz="3600" dirty="0">
                <a:latin typeface="Fira Code" panose="020B0809050000020004" pitchFamily="49" charset="0"/>
                <a:ea typeface="Fira Code" panose="020B0809050000020004" pitchFamily="49" charset="0"/>
              </a:rPr>
              <a:t>of malaria in the endemic Papua region</a:t>
            </a:r>
          </a:p>
          <a:p>
            <a:pPr algn="ctr"/>
            <a:r>
              <a:rPr lang="en-GB" sz="3600" dirty="0">
                <a:latin typeface="Fira Code" panose="020B0809050000020004" pitchFamily="49" charset="0"/>
                <a:ea typeface="Fira Code" panose="020B0809050000020004" pitchFamily="49" charset="0"/>
              </a:rPr>
              <a:t>of Indonesia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08F63-0F39-CE49-ADC7-938904F649D8}"/>
              </a:ext>
            </a:extLst>
          </p:cNvPr>
          <p:cNvSpPr txBox="1"/>
          <p:nvPr/>
        </p:nvSpPr>
        <p:spPr>
          <a:xfrm>
            <a:off x="3364315" y="4417583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b="1" dirty="0">
                <a:latin typeface="Fira Code" panose="020B0809050000020004" pitchFamily="49" charset="0"/>
                <a:ea typeface="Fira Code" panose="020B0809050000020004" pitchFamily="49" charset="0"/>
              </a:rPr>
              <a:t>Ihsan Fadilah</a:t>
            </a:r>
          </a:p>
          <a:p>
            <a:pPr algn="ctr"/>
            <a:r>
              <a:rPr lang="en-GB" dirty="0">
                <a:latin typeface="Fira Code" panose="020B0809050000020004" pitchFamily="49" charset="0"/>
                <a:ea typeface="Fira Code" panose="020B0809050000020004" pitchFamily="49" charset="0"/>
              </a:rPr>
              <a:t>Eijkman-Oxford Clinical Research Unit</a:t>
            </a:r>
          </a:p>
          <a:p>
            <a:pPr algn="ctr"/>
            <a:r>
              <a:rPr lang="en-GB" dirty="0">
                <a:latin typeface="Fira Code" panose="020B0809050000020004" pitchFamily="49" charset="0"/>
                <a:ea typeface="Fira Code" panose="020B0809050000020004" pitchFamily="49" charset="0"/>
              </a:rPr>
              <a:t>Jakarta, Indonesia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65E833-1471-5740-B266-9DEFD26F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301" y="5590053"/>
            <a:ext cx="1100678" cy="1100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BEEEB-56FD-B84E-9F59-DDD23FEA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10159" y="5737423"/>
            <a:ext cx="805939" cy="80593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3ED6BC5-7F32-F749-A6C9-7814F528A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2381" y="5737423"/>
            <a:ext cx="805939" cy="8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3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65E833-1471-5740-B266-9DEFD26F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007301" y="5590053"/>
            <a:ext cx="1100678" cy="1100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BEEEB-56FD-B84E-9F59-DDD23FEA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rcRect/>
          <a:stretch/>
        </p:blipFill>
        <p:spPr>
          <a:xfrm>
            <a:off x="10110159" y="5737423"/>
            <a:ext cx="805939" cy="80593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3ED6BC5-7F32-F749-A6C9-7814F528A6B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1022381" y="5737423"/>
            <a:ext cx="805939" cy="805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83CE5B-D995-5044-B502-9835230D4E19}"/>
              </a:ext>
            </a:extLst>
          </p:cNvPr>
          <p:cNvSpPr txBox="1"/>
          <p:nvPr/>
        </p:nvSpPr>
        <p:spPr>
          <a:xfrm>
            <a:off x="363680" y="6297141"/>
            <a:ext cx="2462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1000" b="1" dirty="0">
                <a:solidFill>
                  <a:schemeClr val="bg1">
                    <a:lumMod val="8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Ihsan Fadilah • December 2021</a:t>
            </a:r>
            <a:endParaRPr lang="en-GB" sz="1000" dirty="0">
              <a:solidFill>
                <a:schemeClr val="bg1">
                  <a:lumMod val="8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11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65E833-1471-5740-B266-9DEFD26F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007301" y="5590053"/>
            <a:ext cx="1100678" cy="1100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BEEEB-56FD-B84E-9F59-DDD23FEA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rcRect/>
          <a:stretch/>
        </p:blipFill>
        <p:spPr>
          <a:xfrm>
            <a:off x="10110159" y="5737423"/>
            <a:ext cx="805939" cy="80593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3ED6BC5-7F32-F749-A6C9-7814F528A6B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1022381" y="5737423"/>
            <a:ext cx="805939" cy="805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E387A7-0C5F-B64D-9928-0F68624E49F5}"/>
              </a:ext>
            </a:extLst>
          </p:cNvPr>
          <p:cNvSpPr txBox="1"/>
          <p:nvPr/>
        </p:nvSpPr>
        <p:spPr>
          <a:xfrm>
            <a:off x="363680" y="6297141"/>
            <a:ext cx="2462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1000" b="1" dirty="0">
                <a:solidFill>
                  <a:schemeClr val="bg1">
                    <a:lumMod val="8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Ihsan Fadilah • December 2021</a:t>
            </a:r>
            <a:endParaRPr lang="en-GB" sz="1000" dirty="0">
              <a:solidFill>
                <a:schemeClr val="bg1">
                  <a:lumMod val="8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7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65E833-1471-5740-B266-9DEFD26F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007301" y="5590053"/>
            <a:ext cx="1100678" cy="1100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BEEEB-56FD-B84E-9F59-DDD23FEA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rcRect/>
          <a:stretch/>
        </p:blipFill>
        <p:spPr>
          <a:xfrm>
            <a:off x="10110159" y="5737423"/>
            <a:ext cx="805939" cy="80593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3ED6BC5-7F32-F749-A6C9-7814F528A6B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1022381" y="5737423"/>
            <a:ext cx="805939" cy="805939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234F7B8-62C5-294A-9510-1ECE0F0C72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6" b="57140"/>
          <a:stretch/>
        </p:blipFill>
        <p:spPr>
          <a:xfrm>
            <a:off x="489850" y="1606524"/>
            <a:ext cx="11338470" cy="3644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48C94B-EEAC-D345-9DCC-00F82A55436F}"/>
              </a:ext>
            </a:extLst>
          </p:cNvPr>
          <p:cNvSpPr txBox="1"/>
          <p:nvPr/>
        </p:nvSpPr>
        <p:spPr>
          <a:xfrm>
            <a:off x="363680" y="6297141"/>
            <a:ext cx="2462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1000" b="1" dirty="0">
                <a:solidFill>
                  <a:schemeClr val="bg1">
                    <a:lumMod val="8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Ihsan Fadilah • December 2021</a:t>
            </a:r>
            <a:endParaRPr lang="en-GB" sz="1000" dirty="0">
              <a:solidFill>
                <a:schemeClr val="bg1">
                  <a:lumMod val="8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65E833-1471-5740-B266-9DEFD26F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007301" y="5590053"/>
            <a:ext cx="1100678" cy="1100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BEEEB-56FD-B84E-9F59-DDD23FEA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rcRect/>
          <a:stretch/>
        </p:blipFill>
        <p:spPr>
          <a:xfrm>
            <a:off x="10110159" y="5737423"/>
            <a:ext cx="805939" cy="80593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3ED6BC5-7F32-F749-A6C9-7814F528A6B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1022381" y="5737423"/>
            <a:ext cx="805939" cy="805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2F3AE2-3250-DF4E-800F-FFBDDFCB69A3}"/>
              </a:ext>
            </a:extLst>
          </p:cNvPr>
          <p:cNvSpPr txBox="1"/>
          <p:nvPr/>
        </p:nvSpPr>
        <p:spPr>
          <a:xfrm>
            <a:off x="363680" y="6297141"/>
            <a:ext cx="2462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1000" b="1" dirty="0">
                <a:solidFill>
                  <a:schemeClr val="bg1">
                    <a:lumMod val="8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Ihsan Fadilah • December 2021</a:t>
            </a:r>
            <a:endParaRPr lang="en-GB" sz="1000" dirty="0">
              <a:solidFill>
                <a:schemeClr val="bg1">
                  <a:lumMod val="8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3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65E833-1471-5740-B266-9DEFD26F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007301" y="5590053"/>
            <a:ext cx="1100678" cy="1100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BEEEB-56FD-B84E-9F59-DDD23FEA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rcRect/>
          <a:stretch/>
        </p:blipFill>
        <p:spPr>
          <a:xfrm>
            <a:off x="10110159" y="5737423"/>
            <a:ext cx="805939" cy="80593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3ED6BC5-7F32-F749-A6C9-7814F528A6B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1022381" y="5737423"/>
            <a:ext cx="805939" cy="805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2F3AE2-3250-DF4E-800F-FFBDDFCB69A3}"/>
              </a:ext>
            </a:extLst>
          </p:cNvPr>
          <p:cNvSpPr txBox="1"/>
          <p:nvPr/>
        </p:nvSpPr>
        <p:spPr>
          <a:xfrm>
            <a:off x="363680" y="6297141"/>
            <a:ext cx="2462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1000" b="1" dirty="0">
                <a:solidFill>
                  <a:schemeClr val="bg1">
                    <a:lumMod val="8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Ihsan Fadilah • December 2021</a:t>
            </a:r>
            <a:endParaRPr lang="en-GB" sz="1000" dirty="0">
              <a:solidFill>
                <a:schemeClr val="bg1">
                  <a:lumMod val="8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1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65E833-1471-5740-B266-9DEFD26F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007301" y="5590053"/>
            <a:ext cx="1100678" cy="1100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BEEEB-56FD-B84E-9F59-DDD23FEA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rcRect/>
          <a:stretch/>
        </p:blipFill>
        <p:spPr>
          <a:xfrm>
            <a:off x="10110159" y="5737423"/>
            <a:ext cx="805939" cy="80593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3ED6BC5-7F32-F749-A6C9-7814F528A6B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1022381" y="5737423"/>
            <a:ext cx="805939" cy="805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2F3AE2-3250-DF4E-800F-FFBDDFCB69A3}"/>
              </a:ext>
            </a:extLst>
          </p:cNvPr>
          <p:cNvSpPr txBox="1"/>
          <p:nvPr/>
        </p:nvSpPr>
        <p:spPr>
          <a:xfrm>
            <a:off x="363680" y="6297141"/>
            <a:ext cx="2462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1000" b="1" dirty="0">
                <a:solidFill>
                  <a:schemeClr val="bg1">
                    <a:lumMod val="8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Ihsan Fadilah • December 2021</a:t>
            </a:r>
            <a:endParaRPr lang="en-GB" sz="1000" dirty="0">
              <a:solidFill>
                <a:schemeClr val="bg1">
                  <a:lumMod val="8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7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65E833-1471-5740-B266-9DEFD26F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007301" y="5590053"/>
            <a:ext cx="1100678" cy="1100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BEEEB-56FD-B84E-9F59-DDD23FEA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rcRect/>
          <a:stretch/>
        </p:blipFill>
        <p:spPr>
          <a:xfrm>
            <a:off x="10110159" y="5737423"/>
            <a:ext cx="805939" cy="80593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3ED6BC5-7F32-F749-A6C9-7814F528A6B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1022381" y="5737423"/>
            <a:ext cx="805939" cy="805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2F3AE2-3250-DF4E-800F-FFBDDFCB69A3}"/>
              </a:ext>
            </a:extLst>
          </p:cNvPr>
          <p:cNvSpPr txBox="1"/>
          <p:nvPr/>
        </p:nvSpPr>
        <p:spPr>
          <a:xfrm>
            <a:off x="363680" y="6297141"/>
            <a:ext cx="2462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1000" b="1" dirty="0">
                <a:solidFill>
                  <a:schemeClr val="bg1">
                    <a:lumMod val="8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Ihsan Fadilah • December 2021</a:t>
            </a:r>
            <a:endParaRPr lang="en-GB" sz="1000" dirty="0">
              <a:solidFill>
                <a:schemeClr val="bg1">
                  <a:lumMod val="8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8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65E833-1471-5740-B266-9DEFD26F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007301" y="5590053"/>
            <a:ext cx="1100678" cy="1100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BEEEB-56FD-B84E-9F59-DDD23FEA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rcRect/>
          <a:stretch/>
        </p:blipFill>
        <p:spPr>
          <a:xfrm>
            <a:off x="10110159" y="5737423"/>
            <a:ext cx="805939" cy="80593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3ED6BC5-7F32-F749-A6C9-7814F528A6B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1022381" y="5737423"/>
            <a:ext cx="805939" cy="805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2F3AE2-3250-DF4E-800F-FFBDDFCB69A3}"/>
              </a:ext>
            </a:extLst>
          </p:cNvPr>
          <p:cNvSpPr txBox="1"/>
          <p:nvPr/>
        </p:nvSpPr>
        <p:spPr>
          <a:xfrm>
            <a:off x="363680" y="6297141"/>
            <a:ext cx="2462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1000" b="1" dirty="0">
                <a:solidFill>
                  <a:schemeClr val="bg1">
                    <a:lumMod val="8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Ihsan Fadilah • December 2021</a:t>
            </a:r>
            <a:endParaRPr lang="en-GB" sz="1000" dirty="0">
              <a:solidFill>
                <a:schemeClr val="bg1">
                  <a:lumMod val="8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1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89</Words>
  <Application>Microsoft Macintosh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Fadilah, Ihsan</dc:creator>
  <cp:lastModifiedBy>Fadilah, Ihsan</cp:lastModifiedBy>
  <cp:revision>25</cp:revision>
  <dcterms:created xsi:type="dcterms:W3CDTF">2021-10-15T02:14:43Z</dcterms:created>
  <dcterms:modified xsi:type="dcterms:W3CDTF">2021-11-01T15:43:43Z</dcterms:modified>
</cp:coreProperties>
</file>