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57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1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8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4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3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6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5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2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2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39AD3-C87F-4F8F-84B7-CA86C19F7CB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8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461541"/>
            <a:ext cx="8361229" cy="2425139"/>
          </a:xfrm>
        </p:spPr>
        <p:txBody>
          <a:bodyPr>
            <a:noAutofit/>
          </a:bodyPr>
          <a:lstStyle/>
          <a:p>
            <a:r>
              <a:rPr lang="en-US" sz="5400" dirty="0" smtClean="0"/>
              <a:t>Fully Bayesian Benchmarking of Small Area Estimation Models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680"/>
            <a:ext cx="9144000" cy="1577234"/>
          </a:xfrm>
        </p:spPr>
        <p:txBody>
          <a:bodyPr>
            <a:normAutofit/>
          </a:bodyPr>
          <a:lstStyle/>
          <a:p>
            <a:r>
              <a:rPr lang="en-US" dirty="0" smtClean="0"/>
              <a:t>STAT 563 - Term </a:t>
            </a:r>
            <a:r>
              <a:rPr lang="en-US" dirty="0" smtClean="0"/>
              <a:t>Paper Overview</a:t>
            </a:r>
          </a:p>
          <a:p>
            <a:r>
              <a:rPr lang="en-US" dirty="0" smtClean="0"/>
              <a:t>Spencer Pease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Obtaining estimates for small geographic/social/demographic areas presents challenges when there are few observations per area</a:t>
            </a:r>
          </a:p>
          <a:p>
            <a:pPr lvl="1"/>
            <a:r>
              <a:rPr lang="en-US" dirty="0" smtClean="0"/>
              <a:t>Direct methods (i.e. counting events and exposure) lack credibility</a:t>
            </a:r>
          </a:p>
          <a:p>
            <a:pPr lvl="1"/>
            <a:r>
              <a:rPr lang="en-US" dirty="0" smtClean="0"/>
              <a:t>Modeled estimates are not consistent with aggregate area estimates (found using direct methods)</a:t>
            </a:r>
          </a:p>
          <a:p>
            <a:r>
              <a:rPr lang="en-US" dirty="0" smtClean="0"/>
              <a:t>Discrepancies present issues, political and otherwise, so small area estimates are adjusted to match aggregate estimates</a:t>
            </a:r>
          </a:p>
          <a:p>
            <a:r>
              <a:rPr lang="en-US" dirty="0" smtClean="0"/>
              <a:t>Current adjustment methods focus on providing point estimates, not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422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Benchmarks: </a:t>
            </a:r>
          </a:p>
          <a:p>
            <a:pPr lvl="1"/>
            <a:r>
              <a:rPr lang="en-US" dirty="0" smtClean="0"/>
              <a:t>Aggregate area estimates, generally obtained using direct methods</a:t>
            </a:r>
          </a:p>
          <a:p>
            <a:pPr lvl="1"/>
            <a:r>
              <a:rPr lang="en-US" dirty="0" smtClean="0"/>
              <a:t>What you compare your small area estimates to</a:t>
            </a:r>
          </a:p>
          <a:p>
            <a:r>
              <a:rPr lang="en-US" dirty="0" smtClean="0"/>
              <a:t>Benchmarking:</a:t>
            </a:r>
          </a:p>
          <a:p>
            <a:pPr lvl="1"/>
            <a:r>
              <a:rPr lang="en-US" dirty="0" smtClean="0"/>
              <a:t>Techniques </a:t>
            </a:r>
            <a:r>
              <a:rPr lang="en-US" dirty="0"/>
              <a:t>for forcing small area estimates to agree </a:t>
            </a:r>
            <a:r>
              <a:rPr lang="en-US" dirty="0" smtClean="0"/>
              <a:t>with benchmarks</a:t>
            </a:r>
          </a:p>
          <a:p>
            <a:pPr lvl="1"/>
            <a:r>
              <a:rPr lang="en-US" dirty="0" smtClean="0"/>
              <a:t>How you reconcile discrepancies between small area estimates and aggregate 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Published in 2020 by </a:t>
            </a:r>
            <a:r>
              <a:rPr lang="en-US" dirty="0" err="1" smtClean="0"/>
              <a:t>Junni</a:t>
            </a:r>
            <a:r>
              <a:rPr lang="en-US" dirty="0" smtClean="0"/>
              <a:t> L. Zhang and John Bryant</a:t>
            </a:r>
          </a:p>
          <a:p>
            <a:r>
              <a:rPr lang="en-US" dirty="0" smtClean="0"/>
              <a:t>Present a fully Bayesian approach to small area benchmarking</a:t>
            </a:r>
          </a:p>
          <a:p>
            <a:pPr lvl="1"/>
            <a:r>
              <a:rPr lang="en-US" dirty="0" smtClean="0"/>
              <a:t>Benchmarks are estimates for underlying aggregate parameters</a:t>
            </a:r>
          </a:p>
          <a:p>
            <a:pPr lvl="1"/>
            <a:r>
              <a:rPr lang="en-US" dirty="0" smtClean="0"/>
              <a:t>Benchmark agreement is a distribution conditional on the aggregate parameters</a:t>
            </a:r>
          </a:p>
          <a:p>
            <a:pPr lvl="1"/>
            <a:r>
              <a:rPr lang="en-US" dirty="0" smtClean="0"/>
              <a:t>The original likelihood is multiplied by the probability distribution of the benchmarks</a:t>
            </a:r>
          </a:p>
          <a:p>
            <a:pPr lvl="2"/>
            <a:r>
              <a:rPr lang="en-US" dirty="0" smtClean="0"/>
              <a:t>A “compromise” between the original likelihood and requirement to meet the benchmark</a:t>
            </a:r>
          </a:p>
          <a:p>
            <a:pPr lvl="1"/>
            <a:r>
              <a:rPr lang="en-US" dirty="0" smtClean="0"/>
              <a:t>The revised likelihood and prior together yield the benchmarked posterior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32784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multiple benchmarks</a:t>
            </a:r>
          </a:p>
          <a:p>
            <a:r>
              <a:rPr lang="en-US" dirty="0" smtClean="0"/>
              <a:t>Benchmarks can be nonlinearly related to small area estimates (i.e. age specific mortality benchmarked against life expectancy)</a:t>
            </a:r>
          </a:p>
          <a:p>
            <a:r>
              <a:rPr lang="en-US" dirty="0" smtClean="0"/>
              <a:t>Specify </a:t>
            </a:r>
            <a:r>
              <a:rPr lang="en-US" dirty="0"/>
              <a:t>allowable discrepancy</a:t>
            </a:r>
          </a:p>
        </p:txBody>
      </p:sp>
    </p:spTree>
    <p:extLst>
      <p:ext uri="{BB962C8B-B14F-4D97-AF65-F5344CB8AC3E}">
        <p14:creationId xmlns:p14="http://schemas.microsoft.com/office/powerpoint/2010/main" val="14013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authors apply their method to age-sex specific mortality rates in local authority districts of England and Wales</a:t>
            </a:r>
          </a:p>
          <a:p>
            <a:r>
              <a:rPr lang="en-US" dirty="0" smtClean="0"/>
              <a:t>I propose evaluating their method in another location with small subnational units and available data: Philippines</a:t>
            </a:r>
          </a:p>
          <a:p>
            <a:pPr lvl="1"/>
            <a:r>
              <a:rPr lang="en-US" dirty="0" smtClean="0"/>
              <a:t>There will be multiple evaluations, including testing exact and inexact benchmarking, as well as linear and nonlinear benchmarking</a:t>
            </a:r>
          </a:p>
          <a:p>
            <a:r>
              <a:rPr lang="en-US" dirty="0" smtClean="0"/>
              <a:t>The authors have released code alongside their article, which I will use to re-evaluate their methods</a:t>
            </a:r>
          </a:p>
          <a:p>
            <a:r>
              <a:rPr lang="en-US" dirty="0" smtClean="0"/>
              <a:t>Census and VR data </a:t>
            </a:r>
            <a:r>
              <a:rPr lang="en-US" dirty="0" smtClean="0"/>
              <a:t>will be sourced from the IHME </a:t>
            </a:r>
            <a:r>
              <a:rPr lang="en-US" dirty="0" err="1" smtClean="0"/>
              <a:t>GHDx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1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321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Fully Bayesian Benchmarking of Small Area Estimation Models</vt:lpstr>
      <vt:lpstr>Background</vt:lpstr>
      <vt:lpstr>Background: Terms</vt:lpstr>
      <vt:lpstr>Method</vt:lpstr>
      <vt:lpstr>Method: Advantages</vt:lpstr>
      <vt:lpstr>Proposal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Bayesian Benchmarking of Small Area Estimation Models</dc:title>
  <dc:creator>Spencer Pease</dc:creator>
  <cp:lastModifiedBy>Spencer Pease</cp:lastModifiedBy>
  <cp:revision>18</cp:revision>
  <dcterms:created xsi:type="dcterms:W3CDTF">2020-05-04T03:51:15Z</dcterms:created>
  <dcterms:modified xsi:type="dcterms:W3CDTF">2020-05-04T23:32:43Z</dcterms:modified>
</cp:coreProperties>
</file>