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88" r:id="rId5"/>
    <p:sldId id="289" r:id="rId6"/>
    <p:sldId id="290" r:id="rId7"/>
    <p:sldId id="292" r:id="rId8"/>
    <p:sldId id="293" r:id="rId9"/>
    <p:sldId id="295" r:id="rId10"/>
    <p:sldId id="287" r:id="rId11"/>
    <p:sldId id="294" r:id="rId12"/>
    <p:sldId id="296" r:id="rId13"/>
    <p:sldId id="297" r:id="rId14"/>
    <p:sldId id="298" r:id="rId15"/>
    <p:sldId id="299" r:id="rId16"/>
    <p:sldId id="304" r:id="rId17"/>
    <p:sldId id="302" r:id="rId18"/>
    <p:sldId id="303" r:id="rId19"/>
    <p:sldId id="284" r:id="rId20"/>
  </p:sldIdLst>
  <p:sldSz cx="9144000" cy="5143500" type="screen16x9"/>
  <p:notesSz cx="6858000" cy="9144000"/>
  <p:embeddedFontLst>
    <p:embeddedFont>
      <p:font typeface="Barlow Semi Condensed" panose="020B0604020202020204" pitchFamily="2" charset="0"/>
      <p:regular r:id="rId22"/>
      <p:bold r:id="rId23"/>
      <p:italic r:id="rId24"/>
      <p:boldItalic r:id="rId25"/>
    </p:embeddedFont>
    <p:embeddedFont>
      <p:font typeface="Barlow Semi Condensed Medium" panose="020B0604020202020204" pitchFamily="2" charset="0"/>
      <p:regular r:id="rId26"/>
      <p:bold r:id="rId27"/>
      <p:italic r:id="rId28"/>
      <p:boldItalic r:id="rId29"/>
    </p:embeddedFont>
    <p:embeddedFont>
      <p:font typeface="Fjalla One" panose="020B06040202020202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 guna" initials="ag" lastIdx="2" clrIdx="0">
    <p:extLst>
      <p:ext uri="{19B8F6BF-5375-455C-9EA6-DF929625EA0E}">
        <p15:presenceInfo xmlns:p15="http://schemas.microsoft.com/office/powerpoint/2012/main" userId="618a9b1eaaaea6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FA6D7-8455-4C09-904D-3D8312F4CDB8}">
  <a:tblStyle styleId="{11DFA6D7-8455-4C09-904D-3D8312F4C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3T15:37:06.857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6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5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senit.com/php/fungsi-date-time-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anit.com/jaringan-komputer/" TargetMode="External"/><Relationship Id="rId2" Type="http://schemas.openxmlformats.org/officeDocument/2006/relationships/hyperlink" Target="https://lamanit.com/sistem-operasi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89186" y="2025869"/>
            <a:ext cx="3600000" cy="295200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-378422" y="296479"/>
            <a:ext cx="5307130" cy="1208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QUEUE DAN CIRCULAR QUEUE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222518" y="2320413"/>
            <a:ext cx="4921482" cy="2730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3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Muhammad Farhan (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Ketua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Aryaguna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Fadlurrahman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Priadi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Muhammad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Daffa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Ihsanul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Amal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Putra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Pebriano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Nurba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Yasir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Abduzzhohir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Adrian Mustafa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24777" y="2231136"/>
            <a:ext cx="469444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700" dirty="0"/>
              <a:t>Circular Q</a:t>
            </a:r>
            <a:r>
              <a:rPr lang="en" sz="4700" dirty="0"/>
              <a:t>ueue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90066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29641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Antrian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melingkar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131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751" y="641866"/>
            <a:ext cx="6700345" cy="1672503"/>
          </a:xfrm>
        </p:spPr>
        <p:txBody>
          <a:bodyPr/>
          <a:lstStyle/>
          <a:p>
            <a:pPr marL="450215" algn="just">
              <a:spcAft>
                <a:spcPts val="1200"/>
              </a:spcAft>
            </a:pPr>
            <a:r>
              <a:rPr lang="en-ID" sz="1600" b="0" i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queue yang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simpul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simpul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ring buffer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ujungnya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16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ID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melingkar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0215" algn="just">
              <a:spcAft>
                <a:spcPts val="1200"/>
              </a:spcAft>
            </a:pPr>
            <a:endParaRPr lang="en-ID" sz="1600" b="1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421" y="107550"/>
            <a:ext cx="4809600" cy="576000"/>
          </a:xfrm>
        </p:spPr>
        <p:txBody>
          <a:bodyPr/>
          <a:lstStyle/>
          <a:p>
            <a:pPr algn="l"/>
            <a:r>
              <a:rPr lang="en-US" dirty="0"/>
              <a:t>Circular Queue 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0AC731-6F13-42E2-B076-9D27E38E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72" y="2725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8">
            <a:extLst>
              <a:ext uri="{FF2B5EF4-FFF2-40B4-BE49-F238E27FC236}">
                <a16:creationId xmlns:a16="http://schemas.microsoft.com/office/drawing/2014/main" id="{0E034982-1719-472E-9FA1-54D60685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90" y="2571750"/>
            <a:ext cx="3145220" cy="2001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85" y="1116568"/>
            <a:ext cx="6926677" cy="2477969"/>
          </a:xfrm>
        </p:spPr>
        <p:txBody>
          <a:bodyPr/>
          <a:lstStyle/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naik 1 (Belakang+1)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 dan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Depan-Belakang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</a:p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:</a:t>
            </a:r>
          </a:p>
          <a:p>
            <a:pPr marL="450215" algn="just">
              <a:spcAft>
                <a:spcPts val="1200"/>
              </a:spcAft>
            </a:pPr>
            <a:endParaRPr lang="en-ID" sz="1600" b="1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210884"/>
            <a:ext cx="7002272" cy="576000"/>
          </a:xfrm>
        </p:spPr>
        <p:txBody>
          <a:bodyPr/>
          <a:lstStyle/>
          <a:p>
            <a:pPr algn="l"/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Circular Queue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0AC731-6F13-42E2-B076-9D27E38E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6022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5F3B28-9575-4D32-8D12-FFD309E6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4A06E2-CEDF-4053-B2D1-388875F0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85" y="11165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9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42" y="169200"/>
            <a:ext cx="6818925" cy="576000"/>
          </a:xfrm>
        </p:spPr>
        <p:txBody>
          <a:bodyPr/>
          <a:lstStyle/>
          <a:p>
            <a:pPr algn="l"/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Circular Queue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968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0AC731-6F13-42E2-B076-9D27E38E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6022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4A06E2-CEDF-4053-B2D1-388875F0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85" y="11165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5060C-C362-4BE0-A8FD-7DD456E720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3" y="957678"/>
            <a:ext cx="306000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F8F22-04D1-46E2-B3C8-AD77FE715B3C}"/>
              </a:ext>
            </a:extLst>
          </p:cNvPr>
          <p:cNvSpPr txBox="1"/>
          <p:nvPr/>
        </p:nvSpPr>
        <p:spPr>
          <a:xfrm>
            <a:off x="4470342" y="852986"/>
            <a:ext cx="3543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samping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lihat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penyisipan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bertambah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kecil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kapasitas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penuh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 dan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Queue juga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dikatakan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penuh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1.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Perhatikan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Gambar </a:t>
            </a:r>
            <a:r>
              <a:rPr lang="en-ID" sz="1600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 </a:t>
            </a:r>
            <a:r>
              <a:rPr lang="en-ID" sz="1600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bawah</a:t>
            </a:r>
            <a:r>
              <a:rPr lang="en-ID" sz="1600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F9C200-98E2-4D4E-944A-FB73E3978C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42" y="3589155"/>
            <a:ext cx="3247594" cy="1148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585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197" y="1293331"/>
            <a:ext cx="7257606" cy="250615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Circular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naik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(Depan+1)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0404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 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0215" algn="just">
              <a:spcAft>
                <a:spcPts val="1200"/>
              </a:spcAft>
            </a:pPr>
            <a:endParaRPr lang="en-ID" sz="1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97" y="333047"/>
            <a:ext cx="6878190" cy="576000"/>
          </a:xfrm>
        </p:spPr>
        <p:txBody>
          <a:bodyPr/>
          <a:lstStyle/>
          <a:p>
            <a:pPr algn="l"/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Circular Queue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EF6EA6-5656-4DA2-954C-608B6AD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35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25" y="125266"/>
            <a:ext cx="7287179" cy="576000"/>
          </a:xfrm>
        </p:spPr>
        <p:txBody>
          <a:bodyPr/>
          <a:lstStyle/>
          <a:p>
            <a:pPr algn="l"/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Circular Queue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EF6EA6-5656-4DA2-954C-608B6AD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4490-41E5-40DE-A980-478592F66B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7" y="1036037"/>
            <a:ext cx="306000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6370F-CC0C-4242-B81F-58484B29C6DC}"/>
              </a:ext>
            </a:extLst>
          </p:cNvPr>
          <p:cNvSpPr txBox="1"/>
          <p:nvPr/>
        </p:nvSpPr>
        <p:spPr>
          <a:xfrm>
            <a:off x="1119352" y="1091217"/>
            <a:ext cx="3662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naik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Queue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88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43" y="169200"/>
            <a:ext cx="5955324" cy="576000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script code Circular Queue 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57200"/>
            <a:ext cx="756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B501F-741F-46D8-AD2B-8FF64F0C6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52"/>
          <a:stretch/>
        </p:blipFill>
        <p:spPr>
          <a:xfrm>
            <a:off x="1175701" y="881711"/>
            <a:ext cx="3246525" cy="397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01C7B-3736-4031-AB0D-0B4A07356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26"/>
          <a:stretch/>
        </p:blipFill>
        <p:spPr>
          <a:xfrm>
            <a:off x="4721776" y="881711"/>
            <a:ext cx="3246525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425" y="1272486"/>
            <a:ext cx="6779487" cy="299996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800" b="1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Kelebihan</a:t>
            </a:r>
            <a:r>
              <a:rPr lang="en-ID" sz="18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ID" sz="18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Queue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queue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25" y="136845"/>
            <a:ext cx="6489308" cy="576000"/>
          </a:xfrm>
        </p:spPr>
        <p:txBody>
          <a:bodyPr/>
          <a:lstStyle/>
          <a:p>
            <a:pPr algn="l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data Queue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EF6EA6-5656-4DA2-954C-608B6AD6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7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135C62-3B84-4191-8598-D3118FD2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8" y="425432"/>
            <a:ext cx="6227378" cy="39179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sz="1800" b="1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Kekurangan</a:t>
            </a:r>
            <a:r>
              <a:rPr lang="en-ID" sz="18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ID" sz="18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Queue</a:t>
            </a:r>
          </a:p>
          <a:p>
            <a:pPr algn="just">
              <a:lnSpc>
                <a:spcPct val="150000"/>
              </a:lnSpc>
            </a:pPr>
            <a:endParaRPr lang="en-ID" sz="1800" b="1" dirty="0">
              <a:solidFill>
                <a:srgbClr val="31313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queue juga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dimasukan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dihapus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queue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en-ID" sz="160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6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r>
              <a:rPr lang="en-ID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O(N)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maksimum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540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1400" y="1887875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0300" y="2805240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E1993-A71F-DE9C-BEF7-DDA82FE5BDD6}"/>
              </a:ext>
            </a:extLst>
          </p:cNvPr>
          <p:cNvSpPr/>
          <p:nvPr/>
        </p:nvSpPr>
        <p:spPr>
          <a:xfrm>
            <a:off x="2325189" y="3466011"/>
            <a:ext cx="4580708" cy="121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9239" y="288621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49036" y="178143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22008" y="198927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Antrian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20372" y="169730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Q</a:t>
            </a:r>
            <a:r>
              <a:rPr lang="en" dirty="0"/>
              <a:t>ueue 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9688" y="281029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Circular queue 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20372" y="306994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Melingkar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6995" y="27277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011502" y="3697144"/>
            <a:ext cx="324362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37226" y="303343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62418" y="410037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93BBD2-E2DE-41EF-9126-D6F3FDD27EF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 flipH="1">
            <a:off x="-1418898" y="3170511"/>
            <a:ext cx="368665" cy="1136241"/>
          </a:xfrm>
        </p:spPr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2F9F8F-5472-4356-83F6-105B4B49A794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92EC4-072A-F6DC-6A8C-ACACCA143C1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30068" y="2072208"/>
            <a:ext cx="457200" cy="347400"/>
          </a:xfrm>
        </p:spPr>
        <p:txBody>
          <a:bodyPr/>
          <a:lstStyle/>
          <a:p>
            <a:r>
              <a:rPr lang="en" dirty="0"/>
              <a:t>1</a:t>
            </a:r>
            <a:br>
              <a:rPr lang="en" dirty="0"/>
            </a:b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700" dirty="0"/>
              <a:t>Q</a:t>
            </a:r>
            <a:r>
              <a:rPr lang="en" sz="4700" dirty="0"/>
              <a:t>ueue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Antrian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14" y="712845"/>
            <a:ext cx="7252768" cy="1656203"/>
          </a:xfrm>
        </p:spPr>
        <p:txBody>
          <a:bodyPr/>
          <a:lstStyle/>
          <a:p>
            <a:pPr marL="270510" algn="just">
              <a:lnSpc>
                <a:spcPct val="150000"/>
              </a:lnSpc>
              <a:spcAft>
                <a:spcPts val="1800"/>
              </a:spcAft>
            </a:pP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(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yang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elemen-elemen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diurutkan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“First-In &amp; First-Out” (FIFO).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kali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dimasukkan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kali juga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dikeluarkan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1800"/>
              </a:spcAft>
            </a:pP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situasi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pemrosesan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antrian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D" sz="16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</a:t>
            </a:r>
            <a:r>
              <a:rPr lang="en-ID" sz="160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6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pengantrian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bank,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pemrosesan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permintaan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D" sz="16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jaringan</a:t>
            </a:r>
            <a:r>
              <a:rPr lang="en-ID" sz="1600" strike="noStrike" dirty="0">
                <a:solidFill>
                  <a:srgbClr val="77C6F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60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komputer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lain-lain. Queue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diimplementasikan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array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linked list.</a:t>
            </a:r>
          </a:p>
          <a:p>
            <a:pPr algn="l"/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45" y="136845"/>
            <a:ext cx="1665995" cy="576000"/>
          </a:xfrm>
        </p:spPr>
        <p:txBody>
          <a:bodyPr/>
          <a:lstStyle/>
          <a:p>
            <a:pPr algn="l"/>
            <a:r>
              <a:rPr lang="en-US" dirty="0"/>
              <a:t>Queue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77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15" y="712845"/>
            <a:ext cx="7252768" cy="1134000"/>
          </a:xfrm>
        </p:spPr>
        <p:txBody>
          <a:bodyPr/>
          <a:lstStyle/>
          <a:p>
            <a:pPr marL="270510" algn="just">
              <a:lnSpc>
                <a:spcPct val="150000"/>
              </a:lnSpc>
            </a:pPr>
            <a:endParaRPr lang="en-ID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</a:pPr>
            <a:endParaRPr lang="en-ID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</a:pPr>
            <a:endParaRPr lang="en-ID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</a:pP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ilustrasi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Queue di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lihat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(A,B,C,D,E)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dimasukkan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berturut-turut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menempati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paling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terakhir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menempati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paling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70510" algn="just">
              <a:lnSpc>
                <a:spcPct val="150000"/>
              </a:lnSpc>
            </a:pP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istilah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pemrograman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menempatkan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queue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disebut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D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enqueue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menghapus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mengeluarkan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disebut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D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dequeue</a:t>
            </a:r>
            <a:r>
              <a:rPr lang="en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0510" algn="just">
              <a:lnSpc>
                <a:spcPct val="150000"/>
              </a:lnSpc>
              <a:spcAft>
                <a:spcPts val="1800"/>
              </a:spcAf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46" y="136845"/>
            <a:ext cx="1405221" cy="576000"/>
          </a:xfrm>
        </p:spPr>
        <p:txBody>
          <a:bodyPr/>
          <a:lstStyle/>
          <a:p>
            <a:pPr algn="l"/>
            <a:r>
              <a:rPr lang="en-US" dirty="0"/>
              <a:t>Queue </a:t>
            </a:r>
            <a:endParaRPr lang="en-ID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7B5EF5-DFA7-4054-B07F-A4979CD2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35" y="920276"/>
            <a:ext cx="6439727" cy="71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7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331" y="712844"/>
            <a:ext cx="7709338" cy="4430655"/>
          </a:xfrm>
        </p:spPr>
        <p:txBody>
          <a:bodyPr/>
          <a:lstStyle/>
          <a:p>
            <a:pPr marL="450215" algn="just">
              <a:spcAft>
                <a:spcPts val="1200"/>
              </a:spcAft>
            </a:pPr>
            <a:endParaRPr lang="en-ID" sz="1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di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(tail).</a:t>
            </a:r>
            <a:endParaRPr lang="en-ID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Dequeue  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di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(head).</a:t>
            </a:r>
            <a:endParaRPr lang="en-ID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endParaRPr lang="en-ID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: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endParaRPr lang="en-ID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         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menghapusnya</a:t>
            </a:r>
            <a:endParaRPr lang="en-ID" sz="1600" dirty="0">
              <a:solidFill>
                <a:srgbClr val="3E3E3E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  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1600" dirty="0">
              <a:solidFill>
                <a:srgbClr val="3E3E3E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  <a:spcAft>
                <a:spcPts val="1800"/>
              </a:spcAft>
            </a:pP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ID" sz="1600" b="1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ID" sz="160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1800"/>
              </a:spcAf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D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25" y="136845"/>
            <a:ext cx="4809600" cy="576000"/>
          </a:xfrm>
        </p:spPr>
        <p:txBody>
          <a:bodyPr/>
          <a:lstStyle/>
          <a:p>
            <a:pPr algn="l"/>
            <a:r>
              <a:rPr lang="en-US" dirty="0" err="1"/>
              <a:t>Operasi</a:t>
            </a:r>
            <a:r>
              <a:rPr lang="en-US" dirty="0"/>
              <a:t> pada Queue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40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52" y="576001"/>
            <a:ext cx="7231348" cy="1134558"/>
          </a:xfrm>
        </p:spPr>
        <p:txBody>
          <a:bodyPr/>
          <a:lstStyle/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bertambah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:</a:t>
            </a:r>
          </a:p>
          <a:p>
            <a:pPr marL="450215" algn="just">
              <a:spcAft>
                <a:spcPts val="1200"/>
              </a:spcAft>
            </a:pPr>
            <a:endParaRPr lang="en-ID" sz="1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25" y="136845"/>
            <a:ext cx="4809600" cy="576000"/>
          </a:xfrm>
        </p:spPr>
        <p:txBody>
          <a:bodyPr/>
          <a:lstStyle/>
          <a:p>
            <a:pPr algn="l"/>
            <a:r>
              <a:rPr lang="en-US" dirty="0"/>
              <a:t>Enqueue  </a:t>
            </a:r>
            <a:endParaRPr lang="en-ID" dirty="0"/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id="{03FAE38A-80C1-4014-BDEC-2A0F7426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46" y="1710559"/>
            <a:ext cx="2700000" cy="331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33244-0254-422C-95B7-E1A1693BA09E}"/>
              </a:ext>
            </a:extLst>
          </p:cNvPr>
          <p:cNvSpPr txBox="1"/>
          <p:nvPr/>
        </p:nvSpPr>
        <p:spPr>
          <a:xfrm>
            <a:off x="1071425" y="2149715"/>
            <a:ext cx="3130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samping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Gambar (b)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disisipkan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Blk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naik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seterusnya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disisipkan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Blk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MaxQ</a:t>
            </a:r>
            <a:r>
              <a:rPr lang="en-ID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40A5B6-4BE8-40D8-B229-EEB8CE88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854" y="770537"/>
            <a:ext cx="3673367" cy="3667456"/>
          </a:xfrm>
        </p:spPr>
        <p:txBody>
          <a:bodyPr/>
          <a:lstStyle/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bergeser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penunjuk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berkurang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215" algn="just">
              <a:spcAft>
                <a:spcPts val="1200"/>
              </a:spcAft>
            </a:pP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jelasnya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ilustrasi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 :</a:t>
            </a:r>
          </a:p>
          <a:p>
            <a:pPr marL="450215" algn="just">
              <a:spcAft>
                <a:spcPts val="1200"/>
              </a:spcAft>
            </a:pPr>
            <a:endParaRPr lang="en-ID" sz="16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1200"/>
              </a:spcAft>
            </a:pPr>
            <a:endParaRPr lang="en-ID" sz="1600" b="1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43" y="169200"/>
            <a:ext cx="4809600" cy="556011"/>
          </a:xfrm>
        </p:spPr>
        <p:txBody>
          <a:bodyPr/>
          <a:lstStyle/>
          <a:p>
            <a:pPr algn="l"/>
            <a:r>
              <a:rPr lang="en-US" dirty="0"/>
              <a:t>Dequeue  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D1A2804B-2783-4991-9FF3-0E4B71FB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21" y="989004"/>
            <a:ext cx="3060000" cy="36076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440AC731-6F13-42E2-B076-9D27E38E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72" y="2725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6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00806-4687-443A-BEE1-5C644A4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43" y="169200"/>
            <a:ext cx="4809600" cy="576000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script code Queue </a:t>
            </a:r>
            <a:endParaRPr lang="en-ID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F0171-295A-4539-893C-275881E4A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23" y="1485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68058B-CD96-4BA0-8595-BD20F4E6CB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57200"/>
            <a:ext cx="6810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1E65B-1805-42CF-A003-E16E53B8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34" b="44061"/>
          <a:stretch/>
        </p:blipFill>
        <p:spPr>
          <a:xfrm>
            <a:off x="1152014" y="929866"/>
            <a:ext cx="3240000" cy="3979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F7CBD-0B68-4841-ADA5-58595F335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66"/>
          <a:stretch/>
        </p:blipFill>
        <p:spPr>
          <a:xfrm>
            <a:off x="4751986" y="929866"/>
            <a:ext cx="3240000" cy="39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46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938</Words>
  <Application>Microsoft Office PowerPoint</Application>
  <PresentationFormat>On-screen Show (16:9)</PresentationFormat>
  <Paragraphs>90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Barlow Semi Condensed Medium</vt:lpstr>
      <vt:lpstr>Times New Roman</vt:lpstr>
      <vt:lpstr>Barlow Semi Condensed</vt:lpstr>
      <vt:lpstr>Fjalla One</vt:lpstr>
      <vt:lpstr>Symbol</vt:lpstr>
      <vt:lpstr>Technology Consulting by Slidesgo</vt:lpstr>
      <vt:lpstr>QUEUE DAN CIRCULAR QUEUE</vt:lpstr>
      <vt:lpstr> </vt:lpstr>
      <vt:lpstr>Queue </vt:lpstr>
      <vt:lpstr>Queue </vt:lpstr>
      <vt:lpstr>Queue </vt:lpstr>
      <vt:lpstr>Operasi pada Queue </vt:lpstr>
      <vt:lpstr>Enqueue  </vt:lpstr>
      <vt:lpstr>Dequeue  </vt:lpstr>
      <vt:lpstr>Contoh script code Queue </vt:lpstr>
      <vt:lpstr>Circular Queue </vt:lpstr>
      <vt:lpstr>Circular Queue </vt:lpstr>
      <vt:lpstr>Penyisipan elemen dalam Circular Queue</vt:lpstr>
      <vt:lpstr>Penyisipan elemen dalam Circular Queue</vt:lpstr>
      <vt:lpstr>Penghapusan data dalam Circular Queue</vt:lpstr>
      <vt:lpstr>Penghapusan elemen dalam Circular Queue</vt:lpstr>
      <vt:lpstr>Contoh script code Circular Queue </vt:lpstr>
      <vt:lpstr>Kelebihan dan kekurangan data Queue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AND CIRCULAR QUEUE</dc:title>
  <cp:lastModifiedBy>Muhammad Daffa</cp:lastModifiedBy>
  <cp:revision>11</cp:revision>
  <dcterms:modified xsi:type="dcterms:W3CDTF">2023-04-06T01:44:13Z</dcterms:modified>
</cp:coreProperties>
</file>