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EC8B91-1DF0-4E05-BD4C-F38C160C169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0B7E5-5805-4D1C-97DD-856A3D9D897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D3EDC-A2E1-411C-AA28-1FEAE063028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B256B-BC51-4126-A6AE-3698B9EFDE4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524E1E9-13ED-400F-9373-7794DBCB088A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44828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8411F-E99A-44AC-9967-0516304B47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379E2-45DC-46CE-BED3-F9090B795E9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4E5646A-1621-49E7-BE42-02E4403AA1A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FE21-84BE-4C3A-B6F1-3D4F4DC0699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A0CC-E345-49AF-B41D-B8AC0138EFB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CF18-CE9F-45AF-BC65-92A5C398AA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7630700-81BB-4776-9075-BE9EB557D1C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0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B3343-B849-4B9A-95FC-74E4A02BA3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923055-0B7D-403F-A93A-AA36654DB9FB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8FDA8-BD0E-49AC-95E8-EB72A7AD71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DD51D-6464-4007-A6CA-BF1099ACE0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5FD4-22B2-47FC-832A-859D7EB3E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A801B9-3D24-4C96-A853-E132E04C4FCF}" type="slidenum"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891A0-783F-49BA-A5AB-9DD298BCF5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5E8731-8D27-40E0-988F-FB0A973CEF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E1FF-2462-496C-A17D-BAC2210230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0CC1E2-967E-4B3C-A505-8ADB4BC1617D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D82A5-3693-4FAC-A21A-F423AD5AF69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B946E-894D-4DC2-8D3D-C1E263E23D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5D432-2109-408B-B18C-9EAAAB2EA1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519460-E343-4199-A398-FA11A5435D38}" type="slidenum"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4510A-46DC-4D24-90F8-F5EFC57A4B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A5A1A-E951-42E3-942B-9327EEB1B0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9197-CB13-46A2-A28B-370CDB4A84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C701E2-3EA4-4D1A-AACB-30ED14A16DE5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A4E8C-C5CE-4432-87E3-88756DE51C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8F20F-C4B8-44CB-9CBA-22045E2DC4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FD37F-320C-4846-BC57-6D292E1A3B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281FE0C-1040-4726-82D6-25309072D7DB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CE0BD0-FFE0-42C0-941F-A1B9DF0D94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749BB-D355-4BA3-B464-7E51490A62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0D98E-29EB-411A-91D0-6AAABB2514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DBF439-C065-46E2-A2C8-D84FF1F6DBBD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EC4837-9BF3-4356-9B1F-3BF386291E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3528B-FB7D-4359-8F6C-D0BC7AD3F0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B88BA-0E18-4C49-93AE-E044E8CE64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8DF61A-6B1C-4C53-AE78-CE6069EE22FE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7513EE-BFBB-4220-AE45-96A38D8AC0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49C864-DAA8-4F83-85FA-1CF70AC139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F75AB-F64C-4598-89E9-A1815F2326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2035B7-33DF-4EA3-811B-7E417E1090DA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56A62-4352-4E11-8C25-30317C5673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94DB26-7304-4D77-9D21-BD24AF6156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408C3-4C67-4B6E-B068-BD7CFD314F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87687F5-0369-4141-91A1-EA8228119F4C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9B9002-F2F6-42C9-B828-9CCC5EE0A4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E50306-7C5C-46CF-B300-D349BD94CD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E9304-E38F-4C37-B9B8-9E164C6CD6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2468CDB-8565-4A72-935B-90C692744A90}" type="slidenum">
              <a:t>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F36E9-90A3-40A4-911E-AFFFD016A8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A07C8-1040-49F9-9D8B-BA59CC7DEC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8817-29F4-4EDC-92E9-9F261C748E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E4DF5A-576A-42C9-AC7E-CDCE085B4BBA}" type="slidenum"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22604-0DC0-44A0-B2D3-66D8EA6E38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F2045-744E-4DFD-9391-BE7F6C2B06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14C3-B01A-4D20-8A99-CD5AF784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FAAA4-3EBA-447A-AD51-BB3D0AD94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83C5-45E2-4B8F-A02B-D9115786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E430-8325-4ABF-819C-67A22EB6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8E4C-9DD7-427A-A910-04DDC4C4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EEBE04-0F9F-4337-8921-B6184623164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DAED-6BFA-4DFB-A693-20CBAF1F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B9ECE-3A3A-4AF1-BD9B-461B94504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3333-2703-4FCA-90FA-F603DF67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4CE3-8704-4F39-BF51-B120C792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5EB0-774A-4AC5-B830-73AD07A2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9A457A-C365-4DC3-B2AA-3B78026424E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6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50444-8B2E-49BF-B5DB-596D1CF7F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27626-8917-4D14-9582-C0127087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03F3-1522-4EA8-9B09-2CFD029C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8EC8-DA4F-4540-AC86-0003B62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6B38-5604-4F6A-84A4-4E7DBC4E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F6E371-EB03-454B-85B3-6085A9EA3D70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7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8D85-1C80-4C7E-B482-AC4ED512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D9AB-0DC0-4C3E-9887-41ACB7F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5BD1-FF17-42A9-8B05-0C7462D3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F9B12-C31A-41F4-A437-418DC8B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3272-BEBD-4160-A647-0D7D1FDB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DA250-C056-44AB-ACBC-DE27F996EFF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4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C16F-88F9-4C2C-9127-DBB76E3E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0504F-8444-4BD4-AD95-5B413EFB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8D9A-EF16-41D0-A76A-E874FCCF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C113-68C5-4A6D-858A-E5CDB6CB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A1CF-4BE7-438A-9F39-A4CA5A47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4A0657-9E09-410F-A188-D01D03A6CB6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6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AAF-B5EF-4170-AC0A-7ADF21B7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A617-26E1-42E7-8FDA-ECFDC0FE3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95EE5-9644-4E46-8CF4-B90C12A85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62ED-2C6B-4FA1-8BC6-072D3169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D029-6C0C-4917-A643-A014FEE6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2C855-703F-47BD-91FC-CFCAD2BC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0F7BD9-B3E5-4DF5-AE6C-0C43AB0CB31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3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E6C1-5390-4D7A-8D4D-04193C51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D1DAF-E47E-4C1A-BB9C-2CE87AE5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5FD21-4EB4-4815-9C0F-0D5CDE4EA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C4421-94F0-44EC-BBE4-76CE9110F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F96B-AD9C-418D-BB76-A5B17BB35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3F69B-E889-4BC5-9EEF-79337793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B3850-DB81-43BB-81BB-0B381D1D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E42CE-1799-450A-A662-291DA815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E7A4BE-061F-49CA-9255-EDCB92121A2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47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3E3F-39C3-47F1-A622-139CB193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0602D-64E6-4D1A-BBB2-1BC77EC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BFC07-834E-4342-90A6-E49E497A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116C5-038A-4798-A779-395F498B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68350-5E00-4710-91AA-648A97826F74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2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2F0BB-D803-455D-985C-8236C153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564F8-617B-4951-A29D-5C905BA7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10617-4736-4B4B-AA78-724CA9428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D51C5A-C590-4A45-A45F-8831C75C2AD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907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ACAF-1AA6-4B57-84E0-CE57FE8A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0F6E-FC05-4FCD-99B0-C417451F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14028-1729-4381-AA96-BF31ECC6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DAE91-E053-4F91-95DA-C5537E08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5558-6E9D-4E9D-8037-B5C15F06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7F8F7-B8B2-4287-BFF8-7B460E82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D85886-5B42-49CA-956E-78DDDADE23C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3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FC66-035B-4749-9B38-EE24EBC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29724-F608-4E06-B6F2-B29CED9A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0677E-943A-465E-890A-6B030D18A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3A126-262F-4C02-BBAC-27B225EE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C872-878D-44D3-9B31-A89880F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B6293-BD1C-4151-AFCD-C59AC571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0FF46-AC87-4976-8EEA-5CD7B0F6DAB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8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744DF-FAA5-41A3-8C60-DC83615A3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3F72-02BB-4A81-B74F-FA59B40C6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2127-198A-45A5-AAF0-9F06BDF374C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EBBC-7347-45F2-B42A-BB2E14EC0E1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CDAA-561F-43EF-AD33-33B29D7C328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CC66FD9-E200-408C-AC0B-9913A1991CE6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56F9-925F-445A-9950-F787477C53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18759"/>
            <a:ext cx="9071640" cy="2346120"/>
          </a:xfrm>
        </p:spPr>
        <p:txBody>
          <a:bodyPr vert="horz">
            <a:spAutoFit/>
          </a:bodyPr>
          <a:lstStyle/>
          <a:p>
            <a:pPr lvl="0"/>
            <a:r>
              <a:rPr lang="en-IN" sz="3200" b="1">
                <a:latin typeface="Times New Roman Cyr" pitchFamily="18"/>
              </a:rPr>
              <a:t>Cyberwall: An AI-Powered App for Cyberbullying Detection and Solving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04029-1744-4A31-A0F2-7684E81AA6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3060000"/>
            <a:ext cx="2700000" cy="1848239"/>
          </a:xfrm>
        </p:spPr>
        <p:txBody>
          <a:bodyPr vert="horz"/>
          <a:lstStyle/>
          <a:p>
            <a:pPr lvl="0"/>
            <a:r>
              <a:rPr lang="en-IN" sz="2000" b="1" u="sng">
                <a:latin typeface="Times New Roman Cyr" pitchFamily="18"/>
              </a:rPr>
              <a:t>GUIDED BY:</a:t>
            </a:r>
          </a:p>
          <a:p>
            <a:pPr lvl="0"/>
            <a:r>
              <a:rPr lang="en-IN" sz="1400">
                <a:latin typeface="Times New Roman Cyr" pitchFamily="18"/>
              </a:rPr>
              <a:t>RENJANA RAMCHANDRAN</a:t>
            </a:r>
          </a:p>
          <a:p>
            <a:pPr lvl="0"/>
            <a:r>
              <a:rPr lang="en-IN" sz="1400">
                <a:latin typeface="Times New Roman Cyr" pitchFamily="18"/>
              </a:rPr>
              <a:t>ASSISTANT PROFESSOR,</a:t>
            </a:r>
          </a:p>
          <a:p>
            <a:pPr lvl="0"/>
            <a:r>
              <a:rPr lang="en-IN" sz="1400">
                <a:latin typeface="Times New Roman Cyr" pitchFamily="18"/>
              </a:rPr>
              <a:t>CSE DEPT, MCET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879AE-1687-4936-ACFF-2186F25128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80000" y="3060000"/>
            <a:ext cx="4140000" cy="2093399"/>
          </a:xfrm>
        </p:spPr>
        <p:txBody>
          <a:bodyPr vert="horz"/>
          <a:lstStyle/>
          <a:p>
            <a:pPr lvl="0"/>
            <a:r>
              <a:rPr lang="en-IN" sz="2000" b="1" u="sng">
                <a:latin typeface="Times New Roman Cyr" pitchFamily="18"/>
              </a:rPr>
              <a:t>PRESENTED BY:</a:t>
            </a:r>
          </a:p>
          <a:p>
            <a:pPr lvl="0"/>
            <a:r>
              <a:rPr lang="en-IN" sz="1400">
                <a:latin typeface="Times New Roman Cyr" pitchFamily="18"/>
              </a:rPr>
              <a:t>MEVEN REGI (MCK22CSO38)</a:t>
            </a:r>
          </a:p>
          <a:p>
            <a:pPr lvl="0"/>
            <a:r>
              <a:rPr lang="en-IN" sz="1400">
                <a:latin typeface="Times New Roman Cyr" pitchFamily="18"/>
              </a:rPr>
              <a:t>BENITA BIJU GEORGE (MCK22CS021)</a:t>
            </a:r>
          </a:p>
          <a:p>
            <a:pPr lvl="0"/>
            <a:r>
              <a:rPr lang="en-IN" sz="1400">
                <a:latin typeface="Times New Roman Cyr" pitchFamily="18"/>
              </a:rPr>
              <a:t>IHSANUL HAQ (SGI22CS025)</a:t>
            </a:r>
          </a:p>
          <a:p>
            <a:pPr lvl="0"/>
            <a:r>
              <a:rPr lang="en-IN" sz="1400">
                <a:latin typeface="Times New Roman Cyr" pitchFamily="18"/>
              </a:rPr>
              <a:t>ASWATHY NAIR S (MCK22CS019)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55090-46C1-494D-9DC1-0732BD2CDC6C}"/>
              </a:ext>
            </a:extLst>
          </p:cNvPr>
          <p:cNvSpPr txBox="1"/>
          <p:nvPr/>
        </p:nvSpPr>
        <p:spPr>
          <a:xfrm>
            <a:off x="360000" y="360000"/>
            <a:ext cx="286128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OPTITimes-Roman" pitchFamily="18"/>
                <a:ea typeface="DejaVu Sans" pitchFamily="2"/>
                <a:cs typeface="FreeSans" pitchFamily="2"/>
              </a:rPr>
              <a:t>PROPOSED 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52780-235C-4B70-BE78-D527D6AF11AB}"/>
              </a:ext>
            </a:extLst>
          </p:cNvPr>
          <p:cNvSpPr txBox="1"/>
          <p:nvPr/>
        </p:nvSpPr>
        <p:spPr>
          <a:xfrm>
            <a:off x="540000" y="900000"/>
            <a:ext cx="1715400" cy="41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CYBERWALL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150DB-332B-42AD-A2EA-D97ADCC2B0F0}"/>
              </a:ext>
            </a:extLst>
          </p:cNvPr>
          <p:cNvSpPr txBox="1"/>
          <p:nvPr/>
        </p:nvSpPr>
        <p:spPr>
          <a:xfrm>
            <a:off x="180000" y="1440000"/>
            <a:ext cx="9180000" cy="37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CyberWALL presents the development of an innovative mobile application that leverages artificial intelligence(AI) for detecting and mitigating cyberbullying incidents while providing mental health support to victims.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 sends instant notification to users when potential cyberbullying is detected enabling immediate action such as blocking offenders or reporting incidents.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Provides a secure, anonymous reporting system, ensuring victims can safely report incidents without revealing their identity, thus promoting a safer digital environment.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Ensures end-to-end encryption and robust data protection, maintaining user confedentiality while offering effective solutions for online safety.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8DBEE-FABF-4DAA-A25C-11C30EB58956}"/>
              </a:ext>
            </a:extLst>
          </p:cNvPr>
          <p:cNvSpPr txBox="1"/>
          <p:nvPr/>
        </p:nvSpPr>
        <p:spPr>
          <a:xfrm>
            <a:off x="521280" y="360000"/>
            <a:ext cx="210708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OPTITimes-Roman" pitchFamily="18"/>
                <a:ea typeface="DejaVu Sans" pitchFamily="2"/>
                <a:cs typeface="FreeSans" pitchFamily="2"/>
              </a:rPr>
              <a:t>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CAEB3-E653-4252-87DD-3174C2E934E7}"/>
              </a:ext>
            </a:extLst>
          </p:cNvPr>
          <p:cNvSpPr txBox="1"/>
          <p:nvPr/>
        </p:nvSpPr>
        <p:spPr>
          <a:xfrm>
            <a:off x="540000" y="1260000"/>
            <a:ext cx="6120000" cy="30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Wider reach and awareness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Scalability and Resource management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Increased Accessability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Simplified reporting process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Privacy and Security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88A75-684D-4E81-A43A-55FB5A636663}"/>
              </a:ext>
            </a:extLst>
          </p:cNvPr>
          <p:cNvSpPr txBox="1"/>
          <p:nvPr/>
        </p:nvSpPr>
        <p:spPr>
          <a:xfrm>
            <a:off x="3420000" y="2269800"/>
            <a:ext cx="4320000" cy="515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1" i="1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D33D7-8110-4484-B9A6-14513E4DF92C}"/>
              </a:ext>
            </a:extLst>
          </p:cNvPr>
          <p:cNvSpPr txBox="1"/>
          <p:nvPr/>
        </p:nvSpPr>
        <p:spPr>
          <a:xfrm>
            <a:off x="540000" y="489600"/>
            <a:ext cx="3960000" cy="80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OPTITimes-Roman" pitchFamily="18"/>
                <a:ea typeface="DejaVu Sans" pitchFamily="2"/>
                <a:cs typeface="FreeSans" pitchFamily="2"/>
              </a:rPr>
              <a:t>CONTENTS</a:t>
            </a:r>
            <a:r>
              <a:rPr lang="en-IN" sz="1800" b="0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7EA89-DD83-4426-B025-A59C9DAA4FD9}"/>
              </a:ext>
            </a:extLst>
          </p:cNvPr>
          <p:cNvSpPr txBox="1"/>
          <p:nvPr/>
        </p:nvSpPr>
        <p:spPr>
          <a:xfrm>
            <a:off x="540000" y="1440000"/>
            <a:ext cx="6120000" cy="200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 Introduction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 Existing  System and Disadvantages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 Proposed System and Advantages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B09E9-A302-45D3-A321-349123D17127}"/>
              </a:ext>
            </a:extLst>
          </p:cNvPr>
          <p:cNvSpPr txBox="1"/>
          <p:nvPr/>
        </p:nvSpPr>
        <p:spPr>
          <a:xfrm>
            <a:off x="180000" y="54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FreeSans" pitchFamily="2"/>
              </a:rPr>
              <a:t>    </a:t>
            </a:r>
            <a:r>
              <a:rPr lang="en-IN" sz="1800" b="1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Cyberbullying: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Cyberbullying is an action of harming or harassing via information technology networks.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Cyberbullying is using digital platforms to harass,threaten or embarrass someone.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 is persistent, anonymous, and can reach a large audience.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Includes sending hurtful messages, spreading rumors, or sharing private content.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Occurs on social media, messaging apps, gaming platforms, and forums.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Teenagers, minorities, and public figures are common targets.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Leads to anxiety, depression, poor performance, and social withdrawal.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Educating users, promoting kindness, and using privacy tools can help.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Cyberbullying can cause severe mental and emotional damage.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Cyberwall monitors and detect cyberbullying and provide solutions with the help of pretrained AI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5252A-5534-4492-9D13-60FEE472051B}"/>
              </a:ext>
            </a:extLst>
          </p:cNvPr>
          <p:cNvSpPr txBox="1"/>
          <p:nvPr/>
        </p:nvSpPr>
        <p:spPr>
          <a:xfrm>
            <a:off x="260640" y="129600"/>
            <a:ext cx="387936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INTRODUCTION</a:t>
            </a:r>
            <a:r>
              <a:rPr lang="en-IN" sz="1800" b="1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C2A23-4EAE-43FA-931A-65566BE93C58}"/>
              </a:ext>
            </a:extLst>
          </p:cNvPr>
          <p:cNvSpPr txBox="1"/>
          <p:nvPr/>
        </p:nvSpPr>
        <p:spPr>
          <a:xfrm>
            <a:off x="576000" y="360000"/>
            <a:ext cx="3300479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OPTITimes-Roman" pitchFamily="18"/>
                <a:ea typeface="DejaVu Sans" pitchFamily="2"/>
                <a:cs typeface="FreeSans" pitchFamily="2"/>
              </a:rPr>
              <a:t>PROBLEM 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13F79-7870-40FF-B045-D092DE16C020}"/>
              </a:ext>
            </a:extLst>
          </p:cNvPr>
          <p:cNvSpPr txBox="1"/>
          <p:nvPr/>
        </p:nvSpPr>
        <p:spPr>
          <a:xfrm>
            <a:off x="540000" y="899639"/>
            <a:ext cx="9000000" cy="4320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Affects mental health and self-esteem</a:t>
            </a:r>
          </a:p>
          <a:p>
            <a:pPr marL="0" marR="0" lvl="0" indent="0" rtl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Leads to severe outcomes like depression and even suicide in extreme cases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Involves harmful actions such as harassment,threats,spreading rumors or sharing private informations to embarrass or intimidate someone.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0D510C-F3C6-4A3C-B676-35217F65C8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360000"/>
            <a:ext cx="5760000" cy="540000"/>
          </a:xfrm>
        </p:spPr>
        <p:txBody>
          <a:bodyPr vert="horz"/>
          <a:lstStyle/>
          <a:p>
            <a:pPr lvl="0"/>
            <a:r>
              <a:rPr lang="en-IN" sz="2000" b="1" u="sng">
                <a:latin typeface="Times New Roman" pitchFamily="18"/>
              </a:rPr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958EF-0380-4533-A300-C2424A5E21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080000"/>
            <a:ext cx="9000000" cy="4140000"/>
          </a:xfrm>
        </p:spPr>
        <p:txBody>
          <a:bodyPr vert="horz"/>
          <a:lstStyle/>
          <a:p>
            <a:pPr lvl="0"/>
            <a:r>
              <a:rPr lang="en-IN" sz="2000" b="1">
                <a:latin typeface="Times New Roman" pitchFamily="18"/>
              </a:rPr>
              <a:t>(1)Toward Multi-Modal Approach for Identification and Detection of Cyberbullying in Social Networks : Research Article (27 JUN 2024)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objective is to create a more effective and comprehensive system for identifying and mitigating cyberbullying behavior in online social networks.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combination of deep learning, data fusion techniques, and the innovative use of neural networks enables multidimensional interaction, understanding, and personalization in real-world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B151-A0E9-4975-95DD-46956A1B62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>
              <a:spcBef>
                <a:spcPts val="1417"/>
              </a:spcBef>
            </a:pPr>
            <a:r>
              <a:rPr lang="en-IN" sz="2000" b="1" u="sng">
                <a:latin typeface="Times New Roman" pitchFamily="18"/>
              </a:rPr>
              <a:t>DISADVANTAGES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9D311-885C-47C6-86C9-1E7C06D97F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4CE5-1269-4A63-A5E6-7F355A3967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>
              <a:spcBef>
                <a:spcPts val="1417"/>
              </a:spcBef>
            </a:pPr>
            <a:r>
              <a:rPr lang="en-IN" sz="2000" b="1" u="sng">
                <a:latin typeface="Times New Roman" pitchFamily="18"/>
              </a:rPr>
              <a:t>LITERATURE REVIEW()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A475D-3FF8-4229-A06D-FCFE2BDB5FE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1080000"/>
            <a:ext cx="9071640" cy="3534840"/>
          </a:xfrm>
        </p:spPr>
        <p:txBody>
          <a:bodyPr vert="horz" anchor="t"/>
          <a:lstStyle/>
          <a:p>
            <a:pPr lvl="0" algn="l"/>
            <a:r>
              <a:rPr lang="en-IN" sz="2000" b="1">
                <a:latin typeface="Times New Roman" pitchFamily="18"/>
              </a:rPr>
              <a:t>(1)Cyber Bullying Detection on Social Media using Machine Learning : Research Article (2021)</a:t>
            </a:r>
          </a:p>
          <a:p>
            <a:pPr lvl="0" algn="l"/>
            <a:r>
              <a:rPr lang="en-IN" sz="2000" b="1">
                <a:latin typeface="Times New Roman" pitchFamily="18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C7C60-6604-4FBF-AD72-16635C99004C}"/>
              </a:ext>
            </a:extLst>
          </p:cNvPr>
          <p:cNvSpPr txBox="1"/>
          <p:nvPr/>
        </p:nvSpPr>
        <p:spPr>
          <a:xfrm>
            <a:off x="324000" y="360000"/>
            <a:ext cx="282780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OPTITimes-Roman" pitchFamily="18"/>
                <a:ea typeface="DejaVu Sans" pitchFamily="2"/>
                <a:cs typeface="FreeSans" pitchFamily="2"/>
              </a:rPr>
              <a:t>EXISTING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AE7EF-5BAC-4193-8999-FFD4B23452F3}"/>
              </a:ext>
            </a:extLst>
          </p:cNvPr>
          <p:cNvSpPr txBox="1"/>
          <p:nvPr/>
        </p:nvSpPr>
        <p:spPr>
          <a:xfrm>
            <a:off x="396720" y="913679"/>
            <a:ext cx="2081160" cy="37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 B.A.A.P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ED754-5742-4FFB-95E6-47BB60873AB4}"/>
              </a:ext>
            </a:extLst>
          </p:cNvPr>
          <p:cNvSpPr txBox="1"/>
          <p:nvPr/>
        </p:nvSpPr>
        <p:spPr>
          <a:xfrm>
            <a:off x="360000" y="1440000"/>
            <a:ext cx="9660960" cy="3673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CyberB.A.A.P(Cyber Bullying Awareness,Action, and Prevention) is an initiative by the Nirali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Bhatia Cyber wellness foundation.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 is a comprehensive program to combat the growing menace of cyberbullying.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CyberB.A.A.P aims to create awareness, provide support and enable prevention strategies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for individuals affected by cyberbullying.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Its mission is to empower people with the knowledge and tools to foster a safer online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enviornment.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The initiative addresses cyberbullying through various services including professional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 counseling for victims, training programs on digital safety and resources for parents,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 educators and students.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DAA0B-566B-4393-B4E3-470CAEF6D8BD}"/>
              </a:ext>
            </a:extLst>
          </p:cNvPr>
          <p:cNvSpPr txBox="1"/>
          <p:nvPr/>
        </p:nvSpPr>
        <p:spPr>
          <a:xfrm>
            <a:off x="540000" y="360000"/>
            <a:ext cx="2571839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OPTITimes-Roman" pitchFamily="18"/>
                <a:ea typeface="DejaVu Sans" pitchFamily="2"/>
                <a:cs typeface="FreeSans" pitchFamily="2"/>
              </a:rPr>
              <a:t>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7837A-F376-4418-93E3-09F3FD729948}"/>
              </a:ext>
            </a:extLst>
          </p:cNvPr>
          <p:cNvSpPr txBox="1"/>
          <p:nvPr/>
        </p:nvSpPr>
        <p:spPr>
          <a:xfrm>
            <a:off x="540000" y="1080000"/>
            <a:ext cx="9000000" cy="41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600" b="0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Dependency on user initiative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600" b="0" i="0" u="none" strike="noStrike" kern="1200" cap="none">
              <a:ln>
                <a:noFill/>
              </a:ln>
              <a:latin typeface="OPTITimes-Roman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600" b="0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Reactive approaches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600" b="0" i="0" u="none" strike="noStrike" kern="1200" cap="none">
              <a:ln>
                <a:noFill/>
              </a:ln>
              <a:latin typeface="OPTITimes-Roman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600" b="0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Limited Awareness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595</Words>
  <Application>Microsoft Office PowerPoint</Application>
  <PresentationFormat>Widescreen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Liberation Sans</vt:lpstr>
      <vt:lpstr>Liberation Serif</vt:lpstr>
      <vt:lpstr>OPTITimes-Roman</vt:lpstr>
      <vt:lpstr>StarSymbol</vt:lpstr>
      <vt:lpstr>Arial</vt:lpstr>
      <vt:lpstr>Calibri</vt:lpstr>
      <vt:lpstr>Times New Roman</vt:lpstr>
      <vt:lpstr>Times New Roman Cyr</vt:lpstr>
      <vt:lpstr>Default</vt:lpstr>
      <vt:lpstr>Cyberwall: An AI-Powered App for Cyberbullying Detection and Solving</vt:lpstr>
      <vt:lpstr>PowerPoint Presentation</vt:lpstr>
      <vt:lpstr>PowerPoint Presentation</vt:lpstr>
      <vt:lpstr>PowerPoint Presentation</vt:lpstr>
      <vt:lpstr>PowerPoint Presentation</vt:lpstr>
      <vt:lpstr>DISADVANTAGES</vt:lpstr>
      <vt:lpstr>LITERATURE REVIEW()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Cyberwall: An AI-Powered App for Cyberbullying Detection and Solving</dc:title>
  <cp:lastModifiedBy>cloudconvert_12</cp:lastModifiedBy>
  <cp:revision>8</cp:revision>
  <dcterms:created xsi:type="dcterms:W3CDTF">2025-01-16T10:14:58Z</dcterms:created>
  <dcterms:modified xsi:type="dcterms:W3CDTF">2025-02-01T07:44:03Z</dcterms:modified>
</cp:coreProperties>
</file>