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2EE079-B110-41B0-9C7F-BDC19754DC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7ABC-5773-4AC1-A6BC-17D59AAB328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DF0C0-93FC-4E8B-A5C4-B46BE4AC741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6B55-8F9F-433B-BFE9-9DDBE821CAE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952A248-D29B-49B2-9E4F-A94B125391FC}" type="slidenum">
              <a:t>‹#›</a:t>
            </a:fld>
            <a:endParaRPr lang="en-IN" sz="14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93818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BE586-3287-4F70-AF3E-5BDC4C62F0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D94A5-2DDA-4C79-BEE6-6767B52EAB4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B566528-F22A-4B82-90AA-D7AEE1F08D9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361B6-22FA-4C38-BF32-50780C84A6C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EFB74-4244-4EA3-89DD-F47BFA932E9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BDAC8-8AD8-44EB-B0C1-967E3C246E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000C305-3DE8-49F8-8FD1-5F0B9E9917D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5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1C910-2517-4379-B3B3-3AF6B24C11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84B280-A02B-4408-8EA7-07A1C1878A32}" type="slidenum">
              <a:t>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AAF0B2-B833-428C-AFD2-392E4E1906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3CE4D-AAFD-4F7E-8248-4329AD548E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88AF-58F0-4271-9B7D-8B2B961BCB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5C7535C-FBD3-40B5-80B5-E328DB5C9BB1}" type="slidenum">
              <a:t>10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122FF3-81AA-4A09-9EEE-E4DEB2501B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2062F4-D475-42F8-8FBC-4F166DD032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CCD66-291C-4050-BA61-65BCBD6D16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2E76B0-FFE1-4D51-BF5D-2E43E84B67F3}" type="slidenum">
              <a:t>11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DB679-810D-4258-9009-B3AE3D7721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DC539-73C3-4270-AD76-2AC7789DE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05F75-86CD-475C-AC06-8D750032D5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35AB3F-7DF9-451B-9A59-E13AB7251801}" type="slidenum">
              <a:t>12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880C3-FCBC-4567-8D3B-81B2213AE1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3C711-3A97-4B36-A3F2-FAA8C3D7F0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7E7A-9B96-4622-B754-DC5F45960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5E706D-893E-4522-8F3F-7B425D7B9151}" type="slidenum">
              <a:t>13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5AAB0-589A-4341-92D0-E51BB7FFF0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A8E04-A871-4F92-AABB-A915073D42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06654-ACF8-4F22-BB72-80FEA72D50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492248-00E2-4AD8-A0F8-185C3F0CD900}" type="slidenum">
              <a:t>14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046FA-1140-4260-959A-E86A9B8D5D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8A6BC-8344-40F9-948F-5038EBE364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17479-96D3-4966-BABA-2A4A539858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AE65603-111C-4854-9747-215414C3093E}" type="slidenum">
              <a:t>2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026A9-FA89-4C07-BA80-1C1122E258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706FA4-7C24-4BAE-9FA1-052FE18009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368-5267-4AFE-8BB8-05DB1026A3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276710-5484-47C7-9D73-68634AF3ACF1}" type="slidenum">
              <a:t>3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3FDB5-056F-477D-9F72-22C1B18BE5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5C5AF-07F1-4CD9-8375-DA6C02D367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772EC-F631-47B2-9E56-CFBC5B5DAD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E8EF89-9662-4DA4-8276-BD217C198768}" type="slidenum">
              <a:t>4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7E388-641D-4C8A-B0E0-A336064FDE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DB085-643A-424F-A96E-C980684E60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AA8DD-47CC-48BA-8888-0BFFD050A1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7169A4-3AD4-4835-8BBB-A85E571F8514}" type="slidenum">
              <a:t>5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F5301-5DDE-4F30-BBCA-3BDB3D58AC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637488-AEBF-4026-8579-DA6C3A653B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D700D-03E5-4AC8-B520-2E8BCFCAF8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0B025C-C0F3-46E9-B239-85F09AB0531B}" type="slidenum">
              <a:t>6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5EBD5-3262-4F3A-9CCB-AD808F08C4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85F635-ED4F-4D5A-8606-06414D1707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8844D-48A9-4658-B81F-A0945F31E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C9D790-746E-40EA-9257-871C041E9549}" type="slidenum">
              <a:t>7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F3C7D-202D-4A8B-9F6C-BBB845616A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1F3C48-F83C-4251-A9B6-21BC21A7E0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CE2-BB1F-4216-86C9-51ED21B48B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6380FBE-74C8-4A73-9371-758A8503B2FB}" type="slidenum">
              <a:t>8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9215D-0551-46B4-8BC5-DACA486A10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292A7-A3AB-483C-8599-A700085364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90BE9-E3D6-4F41-A2DC-9157B34845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CB6FDC9-BE8C-4B84-859E-701F58D93ABB}" type="slidenum">
              <a:t>9</a:t>
            </a:fld>
            <a:endParaRPr lang="en-IN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60176-AAC3-4B34-B762-880AD7B611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81EBE-61C1-435B-9E32-AE8EBB8D0A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63FF-B115-4B59-B499-ED494F985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2044D-E06A-4A25-97C4-0AC78CF7F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258E-5341-4F0D-AE86-E12B5E67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4CDDD-243D-4D11-8CCE-3D92BFC3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AFC0-7EB8-4F67-B868-6C699830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D47FDA-9A1A-4E93-9461-096846617E0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E79E-CE43-4C8F-94AF-7CF2009A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F055-C6EA-4A00-9C89-FF2ACC822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1949-1FD2-45A0-BC10-4F315E52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3404-F9AB-4C8B-86E7-237C6624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6F5-AC2F-4655-B12B-7117016B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F08BA4-38DC-4649-AD73-9DBBBC29FD4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3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022FA-A27C-4F26-8070-F4ECBEDBC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221A-0688-4FE1-9E08-FC420BF1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D15A-224A-407A-9099-C9B48B74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3969-ABEB-483E-8CA5-6D09FE3B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C21C-EF57-458F-9B0C-9BF550CC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D2FD78-FBD8-44B2-8C42-66E4CB96EC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167C-0D68-4D57-B735-81288E2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AF9D-321F-4F46-8560-9A00691DF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DB99-11CF-41E0-A2E1-73ADC26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5F31A-0582-4026-B639-2417B5B0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852E-781D-4B36-A871-AAD1822D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3F51E9-F2B4-4381-A58D-AB514627E31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4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64FD-1529-43AF-A244-7B5C16D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890F5-7D19-4E31-9A51-03AAB4E5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6B64-AEF8-459F-BC48-98897388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4E9C-0939-4659-B7F9-C9854EE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7AA14-7DC6-4DC7-8500-424FE1F4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741D37-5776-4A29-AFE4-B0D1E80F12C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4223-8E6F-42DB-92D0-0AE0A28E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D8B5-7BC6-472D-8F9B-58C4D0CB9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7278E-CD8C-48FB-AEBE-A1AC79BA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9FE05-E747-49D7-AD17-9A77F203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2E55-B0F6-4366-B4D6-305DA595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D2C85-2078-4373-A2E0-CE735A31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A35233-8544-4A27-9B64-4E17BDDA499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39B-57B9-4DC4-8B6D-5E7D3848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0D97-36FE-427B-AB2A-14C1D7D51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5524A-3B99-46EE-9F05-50AEB21AD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24758-F006-429E-9C3E-5D1B8F319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D1531-118E-47CE-8027-65E6FD28A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912B4-D4D6-404A-BCE0-115C32AA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A5F30-B51E-40A6-A8AB-A19BCAAF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08CDA-98F9-4794-A111-F5E5DDA1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D217E-74AC-4311-8793-C3BB62B44F7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5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E86E-4B10-40F8-A7CD-A3F86A83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E3F37-05E6-40AA-A5D6-BBAE12E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3B33F-1581-4519-8954-06ACFB2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3A9F1-6419-4248-93F4-EAA9CDBB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C7ED12-14E0-40FC-AF4B-3C08A3B27E5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BE6A8-5872-4721-B227-3FD2C43F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BA794-79A3-4346-9923-209B98D1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928B-6A02-4F03-ABEC-54D4ACF6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26DB7D-635C-4E45-9827-3DE04E6C83D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913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B569-CBEA-4F57-A18D-3CF5B7A3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391D-81A7-463B-BA1B-912A9960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9C5AD-94B1-4062-B1F3-28418E5B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0D660-8DF3-4C2B-9717-467B6C5C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9DB5-52DD-4CCB-B1AB-4884A230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DE499-9F65-469A-A1A5-0028ECDC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91F343-2F1C-473A-84F9-5D2CD80C2E8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3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3943-3435-4927-BD2B-70A0BE86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E464E-3CBC-42F8-9875-AD2FB24F9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A620E-ADD1-4873-BAE5-DFB035D8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B835-BFBF-4ECC-A0C0-3507ED5B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71169-96CF-4935-8DF0-41EC7B21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EC1B-BAE2-4909-9ED7-961EBC98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0635A2-4EF8-436B-BAC3-BCF55B43C97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0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637E3-0475-4BF0-83DF-1978D80FD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EF3B9-36C7-4879-84BC-3C08A5D25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ABB5-F57A-4A42-92F2-7EE4D64068D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61FF-CCF8-4AD7-B460-DE524819E9E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C7FB6-9658-4791-81D5-5C7616D8E83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C5F12C2-A807-44C3-A334-9F34DD59F63C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IN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IN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4985-4ECB-40B1-ACB7-61247F013A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18759"/>
            <a:ext cx="9071640" cy="2346120"/>
          </a:xfrm>
        </p:spPr>
        <p:txBody>
          <a:bodyPr vert="horz">
            <a:spAutoFit/>
          </a:bodyPr>
          <a:lstStyle/>
          <a:p>
            <a:pPr lvl="0"/>
            <a:r>
              <a:rPr lang="en-IN" sz="3200" b="1">
                <a:latin typeface="Times New Roman Cyr" pitchFamily="18"/>
              </a:rPr>
              <a:t>Cyberwall: An AI-Powered App for Cyberbullying Detection and Solving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7167F-083E-4961-BE87-D3DEB9792C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3060000"/>
            <a:ext cx="2700000" cy="1848239"/>
          </a:xfrm>
        </p:spPr>
        <p:txBody>
          <a:bodyPr vert="horz"/>
          <a:lstStyle/>
          <a:p>
            <a:pPr lvl="0"/>
            <a:r>
              <a:rPr lang="en-IN" sz="2000" b="1" u="sng">
                <a:latin typeface="Times New Roman Cyr" pitchFamily="18"/>
              </a:rPr>
              <a:t>GUIDED BY:</a:t>
            </a:r>
          </a:p>
          <a:p>
            <a:pPr lvl="0"/>
            <a:r>
              <a:rPr lang="en-IN" sz="1400">
                <a:latin typeface="Times New Roman Cyr" pitchFamily="18"/>
              </a:rPr>
              <a:t>RENJANA RAMCHANDRAN</a:t>
            </a:r>
          </a:p>
          <a:p>
            <a:pPr lvl="0"/>
            <a:r>
              <a:rPr lang="en-IN" sz="1400">
                <a:latin typeface="Times New Roman Cyr" pitchFamily="18"/>
              </a:rPr>
              <a:t>ASSISTANT PROFESSOR,</a:t>
            </a:r>
          </a:p>
          <a:p>
            <a:pPr lvl="0"/>
            <a:r>
              <a:rPr lang="en-IN" sz="1400">
                <a:latin typeface="Times New Roman Cyr" pitchFamily="18"/>
              </a:rPr>
              <a:t>CSE DEPT, MCET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2C97B-9F6F-48E4-846B-526D1C368B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80000" y="3060000"/>
            <a:ext cx="4140000" cy="2093399"/>
          </a:xfrm>
        </p:spPr>
        <p:txBody>
          <a:bodyPr vert="horz"/>
          <a:lstStyle/>
          <a:p>
            <a:pPr lvl="0"/>
            <a:r>
              <a:rPr lang="en-IN" sz="2000" b="1" u="sng">
                <a:latin typeface="Times New Roman Cyr" pitchFamily="18"/>
              </a:rPr>
              <a:t>PRESENTED BY:</a:t>
            </a:r>
          </a:p>
          <a:p>
            <a:pPr lvl="0"/>
            <a:r>
              <a:rPr lang="en-IN" sz="1400">
                <a:latin typeface="Times New Roman Cyr" pitchFamily="18"/>
              </a:rPr>
              <a:t>MEVEN REGI (MCK22CSO38)</a:t>
            </a:r>
          </a:p>
          <a:p>
            <a:pPr lvl="0"/>
            <a:r>
              <a:rPr lang="en-IN" sz="1400">
                <a:latin typeface="Times New Roman Cyr" pitchFamily="18"/>
              </a:rPr>
              <a:t>BENITA BIJU GEORGE (MCK22CS021)</a:t>
            </a:r>
          </a:p>
          <a:p>
            <a:pPr lvl="0"/>
            <a:r>
              <a:rPr lang="en-IN" sz="1400">
                <a:latin typeface="Times New Roman Cyr" pitchFamily="18"/>
              </a:rPr>
              <a:t>IHSANUL HAQ (SGI22CS025)</a:t>
            </a:r>
          </a:p>
          <a:p>
            <a:pPr lvl="0"/>
            <a:r>
              <a:rPr lang="en-IN" sz="1400">
                <a:latin typeface="Times New Roman Cyr" pitchFamily="18"/>
              </a:rPr>
              <a:t>ASWATHY NAIR S (MCK22CS019)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D317A-9F35-40D5-95F3-818A9D505FD0}"/>
              </a:ext>
            </a:extLst>
          </p:cNvPr>
          <p:cNvSpPr txBox="1"/>
          <p:nvPr/>
        </p:nvSpPr>
        <p:spPr>
          <a:xfrm>
            <a:off x="324000" y="360000"/>
            <a:ext cx="282780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EXISTING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B960D-AD51-435B-A415-D022C1F35C52}"/>
              </a:ext>
            </a:extLst>
          </p:cNvPr>
          <p:cNvSpPr txBox="1"/>
          <p:nvPr/>
        </p:nvSpPr>
        <p:spPr>
          <a:xfrm>
            <a:off x="396720" y="913679"/>
            <a:ext cx="2081160" cy="37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 B.A.A.P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22827-B1C6-45DE-870D-242E94BB6890}"/>
              </a:ext>
            </a:extLst>
          </p:cNvPr>
          <p:cNvSpPr txBox="1"/>
          <p:nvPr/>
        </p:nvSpPr>
        <p:spPr>
          <a:xfrm>
            <a:off x="360000" y="1440000"/>
            <a:ext cx="9660960" cy="3673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CyberB.A.A.P(Cyber Bullying Awareness,Action, and Prevention) is an initiative by the Nirali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Bhatia Cyber wellness foundation.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 is a comprehensive program to combat the growing menace of cyberbullying.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CyberB.A.A.P aims to create awareness, provide support and enable prevention strategies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for individuals affected by cyberbullying.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Its mission is to empower people with the knowledge and tools to foster a safer online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enviornment.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The initiative addresses cyberbullying through various services including professional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 counseling for victims, training programs on digital safety and resources for parents,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 educators and students.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1CABC-92D9-4AA0-B565-72CF0C651B8C}"/>
              </a:ext>
            </a:extLst>
          </p:cNvPr>
          <p:cNvSpPr txBox="1"/>
          <p:nvPr/>
        </p:nvSpPr>
        <p:spPr>
          <a:xfrm>
            <a:off x="540000" y="360000"/>
            <a:ext cx="2571839" cy="282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DISADVANTAGES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FE6B5C-3073-4537-83B1-F95A4A63E13F}"/>
              </a:ext>
            </a:extLst>
          </p:cNvPr>
          <p:cNvSpPr txBox="1"/>
          <p:nvPr/>
        </p:nvSpPr>
        <p:spPr>
          <a:xfrm>
            <a:off x="540000" y="1080000"/>
            <a:ext cx="9000000" cy="41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Dependency on user initiative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Reactive approaches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Limited Awareness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67624-E87A-4D67-ACA9-7375B8ED1545}"/>
              </a:ext>
            </a:extLst>
          </p:cNvPr>
          <p:cNvSpPr txBox="1"/>
          <p:nvPr/>
        </p:nvSpPr>
        <p:spPr>
          <a:xfrm>
            <a:off x="360000" y="360000"/>
            <a:ext cx="286128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PROPOSED 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7D178-3F46-4E3D-BAE2-4830621F3481}"/>
              </a:ext>
            </a:extLst>
          </p:cNvPr>
          <p:cNvSpPr txBox="1"/>
          <p:nvPr/>
        </p:nvSpPr>
        <p:spPr>
          <a:xfrm>
            <a:off x="540000" y="900000"/>
            <a:ext cx="1715400" cy="41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1800" b="1" i="0" u="none" strike="noStrike" kern="1200" cap="none">
                <a:ln>
                  <a:noFill/>
                </a:ln>
                <a:latin typeface="OPTITimes-Roman" pitchFamily="18"/>
                <a:ea typeface="DejaVu Sans" pitchFamily="2"/>
                <a:cs typeface="FreeSans" pitchFamily="2"/>
              </a:rPr>
              <a:t>CYBERWALL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B9696-556F-484C-989C-334B1D0C6FD2}"/>
              </a:ext>
            </a:extLst>
          </p:cNvPr>
          <p:cNvSpPr txBox="1"/>
          <p:nvPr/>
        </p:nvSpPr>
        <p:spPr>
          <a:xfrm>
            <a:off x="180000" y="1440000"/>
            <a:ext cx="9180000" cy="37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CyberWALL presents the development of an innovative mobile application that leverages artificial intelligence(AI) for detecting and mitigating cyberbullying incidents while providing mental health support to victims.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It sends instant notification to users when potential cyberbullying is detected enabling immediate action such as blocking offenders or reporting incidents.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Provides a secure, anonymous reporting system, ensuring victims can safely report incidents without revealing their identity, thus promoting a safer digital environment.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Ensures end-to-end encryption and robust data protection, maintaining user confedentiality while offering effective solutions for online safety.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DC46C-CF5A-4EA8-A366-D210C9A42CF2}"/>
              </a:ext>
            </a:extLst>
          </p:cNvPr>
          <p:cNvSpPr txBox="1"/>
          <p:nvPr/>
        </p:nvSpPr>
        <p:spPr>
          <a:xfrm>
            <a:off x="521280" y="360000"/>
            <a:ext cx="210708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DED8C-2ABD-43A0-AEDC-143310B2E157}"/>
              </a:ext>
            </a:extLst>
          </p:cNvPr>
          <p:cNvSpPr txBox="1"/>
          <p:nvPr/>
        </p:nvSpPr>
        <p:spPr>
          <a:xfrm>
            <a:off x="540000" y="1260000"/>
            <a:ext cx="6120000" cy="30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Wider reach and awareness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Scalability and Resource management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Increased Accessability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Simplified reporting process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Privacy and Security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712E8-0022-4D5A-ADDD-C3C17E3CBEC2}"/>
              </a:ext>
            </a:extLst>
          </p:cNvPr>
          <p:cNvSpPr txBox="1"/>
          <p:nvPr/>
        </p:nvSpPr>
        <p:spPr>
          <a:xfrm>
            <a:off x="4500000" y="2340000"/>
            <a:ext cx="43200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1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60C6B-CC70-4022-A48B-9BF4028CF344}"/>
              </a:ext>
            </a:extLst>
          </p:cNvPr>
          <p:cNvSpPr txBox="1"/>
          <p:nvPr/>
        </p:nvSpPr>
        <p:spPr>
          <a:xfrm>
            <a:off x="540000" y="489600"/>
            <a:ext cx="3960000" cy="803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CONTENTS</a:t>
            </a:r>
            <a:r>
              <a:rPr lang="en-IN" sz="20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2941C-3B83-43F7-A350-57CA119C8FF7}"/>
              </a:ext>
            </a:extLst>
          </p:cNvPr>
          <p:cNvSpPr txBox="1"/>
          <p:nvPr/>
        </p:nvSpPr>
        <p:spPr>
          <a:xfrm>
            <a:off x="540000" y="1440000"/>
            <a:ext cx="6120000" cy="2009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Introduction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Existing  System and Disadvantages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Proposed System and Advantages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5CE21-7089-4795-837D-8534EA25B59F}"/>
              </a:ext>
            </a:extLst>
          </p:cNvPr>
          <p:cNvSpPr txBox="1"/>
          <p:nvPr/>
        </p:nvSpPr>
        <p:spPr>
          <a:xfrm>
            <a:off x="180000" y="54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    </a:t>
            </a: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Cyberbullying</a:t>
            </a:r>
            <a:r>
              <a:rPr lang="en-IN" sz="2000" b="1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: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Cyberbullying is an action of harming or harassing via information technology networks.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Cyberbullying is using digital platforms to harass,threaten or embarrass someone.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It is persistent, anonymous, and can reach a large audience.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Includes sending hurtful messages, spreading rumors, or sharing private content.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Occurs on social media, messaging apps, gaming platforms, and forums.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Teenagers, minorities, and public figures are common targets.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Leads to anxiety, depression, poor performance, and social withdrawal.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Educating users, promoting kindness, and using privacy tools can help.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Cyberbullying can cause severe mental and emotional damage.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" pitchFamily="18"/>
                <a:ea typeface="DejaVu Sans" pitchFamily="2"/>
                <a:cs typeface="FreeSans" pitchFamily="2"/>
              </a:rPr>
              <a:t>Cyberwall monitors and detect cyberbullying and provide solutions with the help of pretrained AI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36770-8D44-4E5A-AF51-07E3ADF4A0A8}"/>
              </a:ext>
            </a:extLst>
          </p:cNvPr>
          <p:cNvSpPr txBox="1"/>
          <p:nvPr/>
        </p:nvSpPr>
        <p:spPr>
          <a:xfrm>
            <a:off x="260640" y="129600"/>
            <a:ext cx="3879360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INTRODUCTION</a:t>
            </a:r>
            <a:r>
              <a:rPr lang="en-IN" sz="2000" b="0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079FE4-96AA-4406-9E7C-7ABB7B4F8C7D}"/>
              </a:ext>
            </a:extLst>
          </p:cNvPr>
          <p:cNvSpPr txBox="1"/>
          <p:nvPr/>
        </p:nvSpPr>
        <p:spPr>
          <a:xfrm>
            <a:off x="576000" y="360000"/>
            <a:ext cx="3300479" cy="447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000" b="1" i="0" u="sng" strike="noStrike" kern="1200" cap="none">
                <a:ln>
                  <a:noFill/>
                </a:ln>
                <a:uFillTx/>
                <a:latin typeface="Times New Roman" pitchFamily="18"/>
                <a:ea typeface="DejaVu Sans" pitchFamily="2"/>
                <a:cs typeface="FreeSans" pitchFamily="2"/>
              </a:rPr>
              <a:t>PROBLEM 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89331-C673-437B-9C42-3C79B4F673CF}"/>
              </a:ext>
            </a:extLst>
          </p:cNvPr>
          <p:cNvSpPr txBox="1"/>
          <p:nvPr/>
        </p:nvSpPr>
        <p:spPr>
          <a:xfrm>
            <a:off x="540000" y="899639"/>
            <a:ext cx="9000000" cy="4320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Affects mental health and self-esteem</a:t>
            </a:r>
          </a:p>
          <a:p>
            <a:pPr marL="0" marR="0" lvl="0" indent="0" rtl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Leads to severe outcomes like depression and even suicide in extreme cases</a:t>
            </a:r>
          </a:p>
          <a:p>
            <a:pPr marL="0" marR="0" lvl="0" indent="0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 Cyr" pitchFamily="18"/>
              <a:ea typeface="DejaVu Sans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IN" sz="1800" b="0" i="0" u="none" strike="noStrike" kern="1200" cap="none">
                <a:ln>
                  <a:noFill/>
                </a:ln>
                <a:latin typeface="Times New Roman Cyr" pitchFamily="18"/>
                <a:ea typeface="DejaVu Sans" pitchFamily="2"/>
                <a:cs typeface="FreeSans" pitchFamily="2"/>
              </a:rPr>
              <a:t>Involves harmful actions such as harassment,threats,spreading rumors or sharing private informations to embarrass or intimidate someone.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IN" sz="1800" b="0" i="0" u="none" strike="noStrike" kern="1200" cap="none">
              <a:ln>
                <a:noFill/>
              </a:ln>
              <a:latin typeface="Times New Roman" pitchFamily="18"/>
              <a:ea typeface="DejaVu Sans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B6AC5A-70CF-463D-8FE9-DFBB618C83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360000"/>
            <a:ext cx="5760000" cy="540000"/>
          </a:xfrm>
        </p:spPr>
        <p:txBody>
          <a:bodyPr vert="horz"/>
          <a:lstStyle/>
          <a:p>
            <a:pPr lvl="0"/>
            <a:r>
              <a:rPr lang="en-IN" sz="2000" b="1" u="sng">
                <a:latin typeface="Times New Roman" pitchFamily="18"/>
              </a:rPr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115A7-5D3D-4444-87F6-7BE9C1F1BE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0000" y="1080000"/>
            <a:ext cx="9000000" cy="4140000"/>
          </a:xfrm>
        </p:spPr>
        <p:txBody>
          <a:bodyPr vert="horz"/>
          <a:lstStyle/>
          <a:p>
            <a:pPr lvl="0"/>
            <a:r>
              <a:rPr lang="en-IN" sz="2000" b="1">
                <a:latin typeface="Times New Roman" pitchFamily="18"/>
              </a:rPr>
              <a:t>(1)Toward Multi-Modal Approach for Identification and Detection of Cyberbullying in Social Networks : Research Article (27 JUN 2024)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objective is to create a more effective and comprehensive system for identifying and mitigating cyberbullying behavior in online social networks.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combination of deep learning, data fusion techniques, and the innovative use of neural networks enables multidimensional interaction, understanding, and personalization in real-world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E7F5-40BC-4C98-9450-56607E614F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>
              <a:spcBef>
                <a:spcPts val="1417"/>
              </a:spcBef>
            </a:pPr>
            <a:r>
              <a:rPr lang="en-IN" sz="2000" b="1" u="sng">
                <a:latin typeface="Times New Roman" pitchFamily="18"/>
              </a:rPr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D37B3-447B-4FC9-A2A2-FABE8FD3A5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t"/>
          <a:lstStyle/>
          <a:p>
            <a:pPr lvl="0" algn="l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Require specialized expertise for extracting relevant features.</a:t>
            </a:r>
          </a:p>
          <a:p>
            <a:pPr lvl="0" algn="l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Complex deep learning models.</a:t>
            </a:r>
          </a:p>
          <a:p>
            <a:pPr lvl="0" algn="l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IN" sz="1800">
              <a:latin typeface="Times New Roman" pitchFamily="18"/>
            </a:endParaRPr>
          </a:p>
          <a:p>
            <a:pPr lvl="0" algn="l">
              <a:spcBef>
                <a:spcPts val="1191"/>
              </a:spcBef>
              <a:spcAft>
                <a:spcPts val="992"/>
              </a:spcAft>
            </a:pPr>
            <a:endParaRPr lang="en-IN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BDEF-C080-4A3F-81A6-DCCBA68D02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>
              <a:spcBef>
                <a:spcPts val="1417"/>
              </a:spcBef>
            </a:pPr>
            <a:r>
              <a:rPr lang="en-IN" sz="2000" b="1" u="sng">
                <a:latin typeface="Times New Roman" pitchFamily="18"/>
              </a:rPr>
              <a:t>LITERATURE REVIEW(contd...)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8E3E2-08F4-415F-A808-8AC8471505B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1080000"/>
            <a:ext cx="9071640" cy="3534840"/>
          </a:xfrm>
        </p:spPr>
        <p:txBody>
          <a:bodyPr vert="horz" anchor="t"/>
          <a:lstStyle/>
          <a:p>
            <a:pPr lvl="0" algn="l"/>
            <a:r>
              <a:rPr lang="en-IN" sz="2000" b="1">
                <a:latin typeface="Times New Roman" pitchFamily="18"/>
              </a:rPr>
              <a:t>(2)Cyber Bullying Detection on Social Media using Machine Learning : Research Article (2021)</a:t>
            </a:r>
          </a:p>
          <a:p>
            <a:pPr lvl="0" algn="l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 This paper demonstrates the feasibility and effectiveness of using machine learning algorithms to identify cyberbullying in social media text.</a:t>
            </a:r>
          </a:p>
          <a:p>
            <a:pPr lvl="0" algn="l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paper likely compares different machine learning models (e.g., logistic regression, SVM, Naive Bayes) for cyberbullying detection, providing valuable insights into their strengths and weaknesses.</a:t>
            </a:r>
          </a:p>
          <a:p>
            <a:pPr lvl="0" algn="l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The paper likely discusses the challenges associated with detecting cyberbullying, such as the use of slang, sarcasm, and context-dependent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58E8-9B1C-42AA-AC74-44956D7D45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en-IN" sz="2000" b="1" u="sng">
                <a:latin typeface="Times New Roman" pitchFamily="18"/>
              </a:rPr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55C6-2B16-4741-A8EE-F43C55422C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Difficult to understand.</a:t>
            </a:r>
          </a:p>
          <a:p>
            <a:pPr lv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en-IN" sz="1800">
                <a:latin typeface="Times New Roman" pitchFamily="18"/>
              </a:rPr>
              <a:t>often require retraining</a:t>
            </a:r>
          </a:p>
          <a:p>
            <a:pPr lv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endParaRPr lang="en-IN" sz="18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AA53-ADD1-4367-9137-2043D516E2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406080"/>
            <a:ext cx="8856000" cy="493920"/>
          </a:xfrm>
        </p:spPr>
        <p:txBody>
          <a:bodyPr vert="horz" anchor="t"/>
          <a:lstStyle/>
          <a:p>
            <a:pPr lvl="0" algn="l"/>
            <a:r>
              <a:rPr lang="en-IN" sz="2000" b="1" u="sng">
                <a:latin typeface="Times New Roman" pitchFamily="18"/>
              </a:rPr>
              <a:t>LITERATURE REVIEW(contd...)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F3090-67A1-488E-9FBA-78ABD7A175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8360" y="900000"/>
            <a:ext cx="9071640" cy="3288239"/>
          </a:xfrm>
        </p:spPr>
        <p:txBody>
          <a:bodyPr vert="horz"/>
          <a:lstStyle/>
          <a:p>
            <a:pPr lvl="0" algn="l"/>
            <a:r>
              <a:rPr lang="en-IN" sz="2000" b="1">
                <a:latin typeface="Times New Roman" pitchFamily="18"/>
              </a:rPr>
              <a:t>(3)SocialBullyAlert: A Web Application for Cyberbullying Detection on Minors' Social Media,(2024)</a:t>
            </a:r>
          </a:p>
          <a:p>
            <a:pPr lvl="0" algn="l"/>
            <a:endParaRPr lang="en-IN" sz="1800" b="1">
              <a:latin typeface="Times New Roman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722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Liberation Sans</vt:lpstr>
      <vt:lpstr>Liberation Serif</vt:lpstr>
      <vt:lpstr>OPTITimes-Roman</vt:lpstr>
      <vt:lpstr>StarSymbol</vt:lpstr>
      <vt:lpstr>Arial</vt:lpstr>
      <vt:lpstr>Calibri</vt:lpstr>
      <vt:lpstr>Times New Roman</vt:lpstr>
      <vt:lpstr>Times New Roman Cyr</vt:lpstr>
      <vt:lpstr>Default</vt:lpstr>
      <vt:lpstr>Cyberwall: An AI-Powered App for Cyberbullying Detection and Solving</vt:lpstr>
      <vt:lpstr>PowerPoint Presentation</vt:lpstr>
      <vt:lpstr>PowerPoint Presentation</vt:lpstr>
      <vt:lpstr>PowerPoint Presentation</vt:lpstr>
      <vt:lpstr>PowerPoint Presentation</vt:lpstr>
      <vt:lpstr>DISADVANTAGES</vt:lpstr>
      <vt:lpstr>LITERATURE REVIEW(contd...)</vt:lpstr>
      <vt:lpstr>DISADVANTAGES</vt:lpstr>
      <vt:lpstr>LITERATURE REVIEW(contd...)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Cyberwall: An AI-Powered App for Cyberbullying Detection and Solving</dc:title>
  <cp:lastModifiedBy>cloudconvert_14</cp:lastModifiedBy>
  <cp:revision>11</cp:revision>
  <dcterms:created xsi:type="dcterms:W3CDTF">2025-01-16T10:14:58Z</dcterms:created>
  <dcterms:modified xsi:type="dcterms:W3CDTF">2025-02-01T10:30:49Z</dcterms:modified>
</cp:coreProperties>
</file>