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E92A6A-A6E5-4E0B-A566-3EF907F2E0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EDC7A-C557-4AF7-9729-D6DEACFEB6F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90EBD-4CC8-48E4-B214-694CE9D11F1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6BB7A-02F4-471A-965B-04F42DA0AE7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A25FA1A-98F2-40EE-963C-2FC962194A37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47102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DCDD3-2717-46CB-BCEE-45008267F4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CCF82C-1783-44B3-AF05-BE73610BFDA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36C1A75-2230-47D4-A73C-C2ED4FA389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EE97D-37C3-4E4F-B634-3D7CAA865D3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4932D-CCD5-4F22-A91A-6AED4A86BD3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ED97-C26D-4667-A186-5BAC24ED9A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26692CD-B8C3-4ABA-A13B-946F40F799E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5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2BB18-A8F5-4601-BD23-A2E6AA1D74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16CEF9-9A43-4A9D-BB57-202EA3A72E46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6B276-AFEE-4528-9767-7B04DCDCC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61F08-E279-4D64-B331-06935DEBBF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FF3D-7093-49EC-A046-20F1A1DC7D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02F3983-EDA7-4974-BC36-BDDEA251E81E}" type="slidenum"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A9E8AA-BFB1-468D-A25E-493F707B3D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A1468D-D171-4236-BACB-9B2972F85C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7968D-B22A-4187-8F3C-6945AA4F01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35DAE6-5E74-4F81-9E99-75B27F8EC915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CB2CF-A62A-4198-93F3-2D18BF4F1F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2F564-B1F5-48D4-9DD1-4935596BA0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7FB1-A800-4F27-925E-2E22016E07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093A7D-657B-48D0-BFCF-2CC7B3EF5328}" type="slidenum"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9CE08-7C05-48E7-B08B-E71DF6BD1D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97100-426E-4003-8BAF-2EAA2D18BE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D4E4-3512-4E21-8250-A9ED0F7FB8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08BB866-C1E4-413A-8289-8C755BB0A1C2}" type="slidenum">
              <a:t>13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73BE1-7C13-44CE-8222-96293F6991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1E9D2-1766-4719-8C02-6C2C4CD1CD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6FBEB-FD33-4514-98AB-B71A16D5AA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25E340-AB25-467E-BFA2-D14A51554AED}" type="slidenum">
              <a:t>14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D686C-BCED-4987-9589-EFB5D9B5AD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DCFC5-4AA5-4428-AEF6-9C5C79951F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35F9-CB52-414A-AC55-F83E90B4D6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FDC31EF-8A2A-4EAB-B2C7-8BB2C436FCFE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BAECF-0F7D-4615-B41B-695C2CD979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6E00F-FC7D-4B7F-8F9C-C29DF5B264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8770-F2BB-42A6-BBDD-0B3181C8F7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EBB7EA-E990-4643-A64A-4883CDAC462E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9458F-C7BF-430F-A068-ACE2D64C68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BE253-865B-49B0-B33A-CB1627BC10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E8926-2BB6-4993-9C2F-C8A7F011DE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0DE26FC-D566-4A5A-B92A-F609623AC059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E294D-BFF8-4A33-A6A8-2F2B31E855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976FD1-2FEF-45D6-B0DB-F0E40DDFE4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9FB03-619E-4364-B3A2-3091DC8C68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6DFDA26-D3D0-4463-A087-AACC7FA4DE4E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E1A77-20C8-4CD4-A816-6224A6180D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B772C2-DB4E-42B8-A1D8-844D1F3614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2075-DA32-4618-98EA-931A33529E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1B38B0-AA86-42A3-8DFB-5D2421B81196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93389-9383-471D-BAE2-4E0DE6F66F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2815B-8038-4ABF-9E09-1FF3DEF273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F65D-CA3D-4578-A5FD-0518914E3C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D7E9F1-A4FE-4F70-8BBE-0CF58890B24D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5FB0F-8E3E-4F6B-BDA7-E17A286303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D2729-98F1-4710-8124-BAF09FBF28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35C42-70FF-45AB-A117-4FF3BED41E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E3BE13-53EF-4733-87DD-DA2DC31AF435}" type="slidenum">
              <a:t>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0E6BC-451B-4AE8-AFB4-2077315C7A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F8BE35-903C-45F7-A3D3-D956DEE9C1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F3738-C02C-4F4B-AC47-E36C32D113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8302267-9616-4E39-8B09-538BD2E6AB72}" type="slidenum"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62A95-F633-4191-AEC0-212D654B92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94621-27EF-4F9F-8FB1-BF78BA3DBA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69E6-2FB1-498A-98B6-C7517A04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E13E0-00AA-4D6B-8CEC-05323E25D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694F-3EDC-4112-BDA8-D0DB0354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44AD-A1AE-49D8-92EB-56C9E5B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210F-024B-4DE3-9D0C-06918032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BA4EB0-13B3-4324-9876-64EC37E7C3C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ADFE-6872-49E4-9221-4D1C99BC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43389-9D44-4065-BEBF-3CCFDB55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11F5-198A-4F83-8846-E55C9C3C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A127-ED3B-4BF0-9E2E-831F3580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303B-CDC1-4F7E-920D-1A1F3791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999042-2757-4F57-9C88-25A6AB0ECD8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67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AEC52-0985-4F0E-8005-86D136D8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4B8E7-40B2-42AB-A866-DEE5F6BA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150-E6EB-4098-A6CC-9ED65A83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642B-5EB2-4FFA-B7C1-F70E3B60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2F29-BE32-45D9-9D3E-9C72ECFA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212587-FBF0-49E9-8263-86FE71EE3CD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8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B7A8-527B-415D-9442-8FD31FAD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5F32-D865-4558-B64F-5A546154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D23F-D0FA-4E7D-81D2-F9B1A75E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4A56-6B35-477B-9423-9D77816D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24D4-1965-4029-9275-286716B7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95C9E-760B-4260-BBE2-5819F828CCC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0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F5C7-B5F3-49DF-9228-5F1293E0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FE444-402A-48D4-9C78-D6EF5F6F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5CC6F-5173-4DCB-9CA2-18CE961F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D642-C89D-4A6F-BD78-BD228ABD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8B59-C105-410D-A06B-E35EF94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7D130-5950-49F1-947B-5D0CECDD4C0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4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B02F-0146-4AA0-8FB3-A02A9658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186B-06ED-4B85-AB6D-8A1F63F9C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96C1C-9D56-46A9-9454-5CAF692A1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CA97A-3B3D-4DE9-A3C8-7F27E936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7FA5-283D-4BBD-94DC-64731AD2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F08A6-7A47-4B6D-BD67-15E4CFC9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A3422B-1D91-4286-980F-3682DDE894A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9F05-2B6A-4BF5-BB6E-49D2162C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6E2D9-E3C9-4CCE-B539-532F0AF3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5B19B-C1CE-4461-9562-B685DEEA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0DD8F-F1F5-4F29-9506-57FB036CF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95B89-9538-483B-9826-EB2FA4E8A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129C3-F998-4B38-A31D-6E6F46FF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EED61-BB3F-4CBA-B964-C6A72984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97B7E-35C3-4B9B-861A-788F2E0B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F36DB-5B20-4C33-A6E8-96716D92F18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3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475D-CF07-4558-B09C-CBA1C906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29DE8-2C9A-4E1B-9061-AB198F31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6583F-F836-4A8C-99BE-36CCA8BD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F3209-DD66-4FA3-826C-C8190FD7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71CDA3-8A3F-45EA-9CDD-BBA9E71DC79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A37C5-38C1-4C1B-830E-7E28AEAE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AC133-02AD-4D5F-91EE-4D295975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4486-29E4-4C3F-B56E-E4F62B46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FB9281-376B-4B73-BB9D-2BD7D83E22D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037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7458-84D8-408A-BB5C-727F5010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1714-274A-45FA-A8CE-85B513FD4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C466F-9B63-4593-8D7A-97CC546AF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33C1-BADE-456B-9209-1E7DF120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466ED-B043-436E-817F-B1D1BC2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D3FEA-5772-4816-B9B3-CDA56EF8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F87A64-561F-4777-B35C-A299809A6CA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99D6-B74D-4250-BAE6-302B79BE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96B82-254A-495C-8083-5A78EB137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9C65A-0566-48E7-A769-D80DD4FD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ACF22-967B-4784-8037-504B8ED7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5F2D-4E18-4408-ACB8-897EF5DE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DD16A-9558-4BC7-BC48-AC6965A1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31EF72-408B-4FD1-BB2D-15D3C30E222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9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22BFF-1A6A-4DBA-86F6-D504D6AF1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902A-2A38-40F8-B7FE-212A02D8BA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1635-9AD7-4334-AAC1-D7EAC745A1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CF2B-E19D-450A-B3EC-81A2B9E1EF5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F66A-69A2-44C7-ACBB-D65F349BF36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72048E-B921-41F9-85B2-0D354C304EDA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0A8A-93D1-4616-A3F6-36F63DB8AC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18759"/>
            <a:ext cx="9071640" cy="2346120"/>
          </a:xfrm>
        </p:spPr>
        <p:txBody>
          <a:bodyPr vert="horz">
            <a:spAutoFit/>
          </a:bodyPr>
          <a:lstStyle/>
          <a:p>
            <a:pPr lvl="0" rtl="0"/>
            <a:r>
              <a:rPr lang="en-IN" sz="3200" b="1">
                <a:latin typeface="Times New Roman Cyr" pitchFamily="18"/>
              </a:rPr>
              <a:t>Cyberwall: An AI-Powered App for Cyberbullying Detection and Solving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7D17-5301-48CC-AF4B-7AF87E4469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3060000"/>
            <a:ext cx="2700000" cy="1848239"/>
          </a:xfrm>
        </p:spPr>
        <p:txBody>
          <a:bodyPr vert="horz"/>
          <a:lstStyle/>
          <a:p>
            <a:pPr lvl="0" rtl="0"/>
            <a:r>
              <a:rPr lang="en-IN" sz="2000" b="1" u="sng">
                <a:latin typeface="Times New Roman Cyr" pitchFamily="18"/>
              </a:rPr>
              <a:t>GUIDED BY:</a:t>
            </a:r>
          </a:p>
          <a:p>
            <a:pPr lvl="0" rtl="0"/>
            <a:r>
              <a:rPr lang="en-IN" sz="1400">
                <a:latin typeface="Times New Roman Cyr" pitchFamily="18"/>
              </a:rPr>
              <a:t>RENJANA RAMCHANDRAN</a:t>
            </a:r>
          </a:p>
          <a:p>
            <a:pPr lvl="0" rtl="0"/>
            <a:r>
              <a:rPr lang="en-IN" sz="1400">
                <a:latin typeface="Times New Roman Cyr" pitchFamily="18"/>
              </a:rPr>
              <a:t>ASSISTANT PROFESSOR,</a:t>
            </a:r>
          </a:p>
          <a:p>
            <a:pPr lvl="0" rtl="0"/>
            <a:r>
              <a:rPr lang="en-IN" sz="1400">
                <a:latin typeface="Times New Roman Cyr" pitchFamily="18"/>
              </a:rPr>
              <a:t>CSE DEPT, MCET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AF251-6E79-4AD6-A9A2-8FE0C05AE1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80000" y="3060000"/>
            <a:ext cx="4140000" cy="2093399"/>
          </a:xfrm>
        </p:spPr>
        <p:txBody>
          <a:bodyPr vert="horz"/>
          <a:lstStyle/>
          <a:p>
            <a:pPr lvl="0" rtl="0"/>
            <a:r>
              <a:rPr lang="en-IN" sz="2000" b="1" u="sng">
                <a:latin typeface="Times New Roman Cyr" pitchFamily="18"/>
              </a:rPr>
              <a:t>PRESENTED BY:</a:t>
            </a:r>
          </a:p>
          <a:p>
            <a:pPr lvl="0" rtl="0"/>
            <a:r>
              <a:rPr lang="en-IN" sz="1400">
                <a:latin typeface="Times New Roman Cyr" pitchFamily="18"/>
              </a:rPr>
              <a:t>MEVEN REGI (MCK22CSO38)</a:t>
            </a:r>
          </a:p>
          <a:p>
            <a:pPr lvl="0" rtl="0"/>
            <a:r>
              <a:rPr lang="en-IN" sz="1400">
                <a:latin typeface="Times New Roman Cyr" pitchFamily="18"/>
              </a:rPr>
              <a:t>BENITA BIJU GEORGE (MCK22CS021)</a:t>
            </a:r>
          </a:p>
          <a:p>
            <a:pPr lvl="0" rtl="0"/>
            <a:r>
              <a:rPr lang="en-IN" sz="1400">
                <a:latin typeface="Times New Roman Cyr" pitchFamily="18"/>
              </a:rPr>
              <a:t>IHSANUL HAQ (SGI22CS025)</a:t>
            </a:r>
          </a:p>
          <a:p>
            <a:pPr lvl="0" rtl="0"/>
            <a:r>
              <a:rPr lang="en-IN" sz="1400">
                <a:latin typeface="Times New Roman Cyr" pitchFamily="18"/>
              </a:rPr>
              <a:t>ASWATHY NAIR S (MCK22CS019)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495A6-B0CE-4EF9-8ED4-8DFA6014E921}"/>
              </a:ext>
            </a:extLst>
          </p:cNvPr>
          <p:cNvSpPr txBox="1"/>
          <p:nvPr/>
        </p:nvSpPr>
        <p:spPr>
          <a:xfrm>
            <a:off x="324000" y="360000"/>
            <a:ext cx="282780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EXISTING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8A399-9450-4FBC-A8FD-4A923C92DD6E}"/>
              </a:ext>
            </a:extLst>
          </p:cNvPr>
          <p:cNvSpPr txBox="1"/>
          <p:nvPr/>
        </p:nvSpPr>
        <p:spPr>
          <a:xfrm>
            <a:off x="396720" y="913679"/>
            <a:ext cx="2081160" cy="37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 B.A.A.P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58C1-4595-4294-89C4-3BC30B7A3026}"/>
              </a:ext>
            </a:extLst>
          </p:cNvPr>
          <p:cNvSpPr txBox="1"/>
          <p:nvPr/>
        </p:nvSpPr>
        <p:spPr>
          <a:xfrm>
            <a:off x="360000" y="1440000"/>
            <a:ext cx="9660960" cy="3673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CyberB.A.A.P(Cyber Bullying Awareness,Action, and Prevention) is an initiative by the Nirali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Bhatia Cyber wellness foundation.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 is a comprehensive program to combat the growing menace of cyberbullying.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CyberB.A.A.P aims to create awareness, provide support and enable prevention strategies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for individuals affected by cyberbullying.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Its mission is to empower people with the knowledge and tools to foster a safer online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enviornment.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The initiative addresses cyberbullying through various services including professional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 counseling for victims, training programs on digital safety and resources for parents,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 educators and students.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22A13-DFF0-440D-A281-C1AB5A66CC90}"/>
              </a:ext>
            </a:extLst>
          </p:cNvPr>
          <p:cNvSpPr txBox="1"/>
          <p:nvPr/>
        </p:nvSpPr>
        <p:spPr>
          <a:xfrm>
            <a:off x="540000" y="360000"/>
            <a:ext cx="2571839" cy="282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  <a:defRPr sz="2000" b="1" u="sng" kern="1200">
                <a:uFillTx/>
                <a:latin typeface="Times New Roman" pitchFamily="18"/>
                <a:cs typeface="FreeSans" pitchFamily="2"/>
              </a:defRPr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A6483-967B-47D7-A49C-DFF534063E81}"/>
              </a:ext>
            </a:extLst>
          </p:cNvPr>
          <p:cNvSpPr txBox="1"/>
          <p:nvPr/>
        </p:nvSpPr>
        <p:spPr>
          <a:xfrm>
            <a:off x="540000" y="1080000"/>
            <a:ext cx="9000000" cy="41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>
                <a:latin typeface="Times New Roman" pitchFamily="18"/>
              </a:defRPr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Dependency on user initiative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>
                <a:latin typeface="Times New Roman" pitchFamily="18"/>
              </a:defRPr>
            </a:pPr>
            <a:endParaRPr lang="en-IN" sz="18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>
                <a:latin typeface="Times New Roman" pitchFamily="18"/>
              </a:defRPr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Reactive approaches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>
                <a:latin typeface="Times New Roman" pitchFamily="18"/>
              </a:defRPr>
            </a:pPr>
            <a:endParaRPr lang="en-IN" sz="18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800">
                <a:latin typeface="Times New Roman" pitchFamily="18"/>
              </a:defRPr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Limited Awareness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8E59C-3CEB-4199-B2C3-C10797DDC023}"/>
              </a:ext>
            </a:extLst>
          </p:cNvPr>
          <p:cNvSpPr txBox="1"/>
          <p:nvPr/>
        </p:nvSpPr>
        <p:spPr>
          <a:xfrm>
            <a:off x="360000" y="360000"/>
            <a:ext cx="286128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PROPOSED 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49EAC-A2B9-49BE-9366-A72B357A4FAE}"/>
              </a:ext>
            </a:extLst>
          </p:cNvPr>
          <p:cNvSpPr txBox="1"/>
          <p:nvPr/>
        </p:nvSpPr>
        <p:spPr>
          <a:xfrm>
            <a:off x="540000" y="900000"/>
            <a:ext cx="1715400" cy="41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CYBERWALL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69FB-3D10-4F7F-9D8F-D4F3D0578309}"/>
              </a:ext>
            </a:extLst>
          </p:cNvPr>
          <p:cNvSpPr txBox="1"/>
          <p:nvPr/>
        </p:nvSpPr>
        <p:spPr>
          <a:xfrm>
            <a:off x="180000" y="1440000"/>
            <a:ext cx="9180000" cy="37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CyberWALL presents the development of an innovative mobile application that leverages artificial intelligence(AI) for detecting and mitigating cyberbullying incidents while providing mental health support to victims.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 sends instant notification to users when potential cyberbullying is detected enabling immediate action such as blocking offenders or reporting incidents.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Provides a secure, anonymous reporting system, ensuring victims can safely report incidents without revealing their identity, thus promoting a safer digital environment.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Ensures end-to-end encryption and robust data protection, maintaining user confedentiality while offering effective solutions for online safety.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96ED2-664A-4118-9632-2E8A19A5058D}"/>
              </a:ext>
            </a:extLst>
          </p:cNvPr>
          <p:cNvSpPr txBox="1"/>
          <p:nvPr/>
        </p:nvSpPr>
        <p:spPr>
          <a:xfrm>
            <a:off x="521280" y="360000"/>
            <a:ext cx="210708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Times New Roman" pitchFamily="18"/>
              </a:defRPr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25404-14BE-4EB0-B0C2-95468D8DD8E2}"/>
              </a:ext>
            </a:extLst>
          </p:cNvPr>
          <p:cNvSpPr txBox="1"/>
          <p:nvPr/>
        </p:nvSpPr>
        <p:spPr>
          <a:xfrm>
            <a:off x="540000" y="1260000"/>
            <a:ext cx="6120000" cy="30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Wider reach and awareness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Scalability and Resource management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Increased Accessability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Simplified reporting process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Privacy and Security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0A81E-B6DE-4C5D-A78F-D529F2FB5D4B}"/>
              </a:ext>
            </a:extLst>
          </p:cNvPr>
          <p:cNvSpPr txBox="1"/>
          <p:nvPr/>
        </p:nvSpPr>
        <p:spPr>
          <a:xfrm>
            <a:off x="4500000" y="2340000"/>
            <a:ext cx="43200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Times New Roman" pitchFamily="18"/>
              </a:defRPr>
            </a:pPr>
            <a:r>
              <a:rPr lang="en-IN" sz="2000" b="1" i="1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EE892-7A34-4D2D-816F-7272AF16A01C}"/>
              </a:ext>
            </a:extLst>
          </p:cNvPr>
          <p:cNvSpPr txBox="1"/>
          <p:nvPr/>
        </p:nvSpPr>
        <p:spPr>
          <a:xfrm>
            <a:off x="540000" y="489600"/>
            <a:ext cx="3960000" cy="80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>
                <a:latin typeface="Times New Roman" pitchFamily="18"/>
              </a:defRPr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CONTENTS</a:t>
            </a:r>
            <a:r>
              <a:rPr lang="en-IN" sz="20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42-8FFC-4956-9911-71DBEF667C59}"/>
              </a:ext>
            </a:extLst>
          </p:cNvPr>
          <p:cNvSpPr txBox="1"/>
          <p:nvPr/>
        </p:nvSpPr>
        <p:spPr>
          <a:xfrm>
            <a:off x="540000" y="1440000"/>
            <a:ext cx="6120000" cy="200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>
                <a:latin typeface="Times New Roman" pitchFamily="18"/>
              </a:defRPr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 Introduction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>
                <a:latin typeface="Times New Roman" pitchFamily="18"/>
              </a:defRPr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 Existing  System and Disadvantages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>
                <a:latin typeface="Times New Roman" pitchFamily="18"/>
              </a:defRPr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 Proposed System and Advantages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AA18E1-7DDF-46AD-AA42-B5D58A4AC5BC}"/>
              </a:ext>
            </a:extLst>
          </p:cNvPr>
          <p:cNvSpPr txBox="1"/>
          <p:nvPr/>
        </p:nvSpPr>
        <p:spPr>
          <a:xfrm>
            <a:off x="180000" y="54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    </a:t>
            </a: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Cyberbullying</a:t>
            </a:r>
            <a:r>
              <a:rPr lang="en-IN" sz="2000" b="1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: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Cyberbullying is an action of harming or harassing via information technology networks.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Cyberbullying is using digital platforms to harass,threaten or embarrass someone.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It is persistent, anonymous, and can reach a large audience.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Includes sending hurtful messages, spreading rumors, or sharing private content.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Occurs on social media, messaging apps, gaming platforms, and forums.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Teenagers, minorities, and public figures are common targets.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Leads to anxiety, depression, poor performance, and social withdrawal.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Educating users, promoting kindness, and using privacy tools can help.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Cyberbullying can cause severe mental and emotional damage.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Cyberwall monitors and detect cyberbullying and provide solutions with the help of pretrained AI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01E8-F336-47CD-8F06-4AE953DBC99C}"/>
              </a:ext>
            </a:extLst>
          </p:cNvPr>
          <p:cNvSpPr txBox="1"/>
          <p:nvPr/>
        </p:nvSpPr>
        <p:spPr>
          <a:xfrm>
            <a:off x="260640" y="129600"/>
            <a:ext cx="387936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u="sng">
                <a:uFillTx/>
              </a:defRPr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INTRODUCTION</a:t>
            </a:r>
            <a:r>
              <a:rPr lang="en-IN" sz="2000" b="0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1849A-4EA3-496E-A191-C702102032EE}"/>
              </a:ext>
            </a:extLst>
          </p:cNvPr>
          <p:cNvSpPr txBox="1"/>
          <p:nvPr/>
        </p:nvSpPr>
        <p:spPr>
          <a:xfrm>
            <a:off x="576000" y="360000"/>
            <a:ext cx="3300479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PROBLEM 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7D4B1-949E-4EFE-96F2-B772A1537DF0}"/>
              </a:ext>
            </a:extLst>
          </p:cNvPr>
          <p:cNvSpPr txBox="1"/>
          <p:nvPr/>
        </p:nvSpPr>
        <p:spPr>
          <a:xfrm>
            <a:off x="540000" y="899639"/>
            <a:ext cx="9000000" cy="4320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Affects mental health and self-esteem</a:t>
            </a:r>
          </a:p>
          <a:p>
            <a:pPr marL="0" marR="0" lvl="0" indent="0" rtl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Leads to severe outcomes like depression and even suicide in extreme cases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Involves harmful actions such as harassment,threats,spreading rumors or sharing private informations to embarrass or intimidate someone.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63143-B013-4FFE-A8B8-1E208AA902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360000"/>
            <a:ext cx="5760000" cy="540000"/>
          </a:xfrm>
        </p:spPr>
        <p:txBody>
          <a:bodyPr vert="horz"/>
          <a:lstStyle/>
          <a:p>
            <a:pPr lvl="0" rtl="0"/>
            <a:r>
              <a:rPr lang="en-IN" sz="2000" b="1" u="sng">
                <a:latin typeface="Times New Roman" pitchFamily="18"/>
              </a:rPr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65BCD-A302-4FCF-B279-229BD55358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080000"/>
            <a:ext cx="9000000" cy="4140000"/>
          </a:xfrm>
        </p:spPr>
        <p:txBody>
          <a:bodyPr vert="horz"/>
          <a:lstStyle/>
          <a:p>
            <a:pPr lvl="0" rtl="0"/>
            <a:r>
              <a:rPr lang="en-IN" sz="2000" b="1">
                <a:latin typeface="Times New Roman" pitchFamily="18"/>
              </a:rPr>
              <a:t>(1)Toward Multi-Modal Approach for Identification and Detection of Cyberbullying in Social Networks : Research Article (27 JUN 2024)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objective is to create a more effective and comprehensive system for identifying and mitigating cyberbullying behavior in online social networks.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combination of deep learning, data fusion techniques, and the innovative use of neural networks enables multidimensional interaction, understanding, and personalization in real-world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B6D-26C2-4C1E-8B08-0D2483A9C2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 rtl="0">
              <a:spcBef>
                <a:spcPts val="1417"/>
              </a:spcBef>
            </a:pPr>
            <a:r>
              <a:rPr lang="en-IN" sz="2000" b="1" u="sng">
                <a:latin typeface="Times New Roman" pitchFamily="18"/>
              </a:rPr>
              <a:t>DISADVANTAGES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DB9F8-91C6-4929-8C46-2EB9B7F6083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/>
          <a:lstStyle/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Require specialized expertise for extracting relevant features.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Complex deep learning models.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IN" sz="1800">
              <a:latin typeface="Times New Roman" pitchFamily="18"/>
            </a:endParaRPr>
          </a:p>
          <a:p>
            <a:pPr lvl="0" algn="l" rtl="0">
              <a:spcBef>
                <a:spcPts val="1191"/>
              </a:spcBef>
              <a:spcAft>
                <a:spcPts val="992"/>
              </a:spcAft>
            </a:pPr>
            <a:endParaRPr lang="en-IN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6B91-8618-4484-97FD-C2C088CC64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 rtl="0">
              <a:spcBef>
                <a:spcPts val="1417"/>
              </a:spcBef>
            </a:pPr>
            <a:r>
              <a:rPr lang="en-IN" sz="2000" b="1" u="sng">
                <a:latin typeface="Times New Roman" pitchFamily="18"/>
              </a:rPr>
              <a:t>LITERATURE REVIEW()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02BAD-9AF9-47C6-94F4-BB4186DE991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1080000"/>
            <a:ext cx="9071640" cy="3534840"/>
          </a:xfrm>
        </p:spPr>
        <p:txBody>
          <a:bodyPr vert="horz" anchor="t"/>
          <a:lstStyle/>
          <a:p>
            <a:pPr lvl="0" algn="l" rtl="0"/>
            <a:r>
              <a:rPr lang="en-IN" sz="2000" b="1">
                <a:latin typeface="Times New Roman" pitchFamily="18"/>
              </a:rPr>
              <a:t>(2)Cyber Bullying Detection on Social Media using Machine Learning : Research Article (2021)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 This paper demonstrates the feasibility and effectiveness of using machine learning algorithms to identify cyberbullying in social media text.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paper likely compares different machine learning models (e.g., logistic regression, SVM, Naive Bayes) for cyberbullying detection, providing valuable insights into their strengths and weaknesses.</a:t>
            </a:r>
          </a:p>
          <a:p>
            <a:pPr lvl="0" algn="l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paper likely discusses the challenges associated with detecting cyberbullying, such as the use of slang, sarcasm, and context-dependent 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5BCE-567B-428D-824F-95640581A1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 rtl="0"/>
            <a:r>
              <a:rPr lang="en-IN" sz="2000" b="1" u="sng">
                <a:latin typeface="Times New Roman" pitchFamily="18"/>
              </a:rPr>
              <a:t>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4D5B-7694-4BB8-BEAA-A244AF801D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Difficult to understand.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often require retraining</a:t>
            </a:r>
          </a:p>
          <a:p>
            <a:pPr lvl="0" rt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IN" sz="18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0BAB-0EF4-4F7D-930A-AFFE5880D7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406080"/>
            <a:ext cx="8856000" cy="493920"/>
          </a:xfrm>
        </p:spPr>
        <p:txBody>
          <a:bodyPr vert="horz" anchor="t"/>
          <a:lstStyle/>
          <a:p>
            <a:pPr lvl="0" algn="l" rtl="0"/>
            <a:r>
              <a:rPr lang="en-IN" sz="2000" b="1" u="sng">
                <a:latin typeface="Times New Roman" pitchFamily="18"/>
              </a:rPr>
              <a:t>LITERATURE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AD317-9F93-4288-9D98-8DB30B6E6F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8360" y="900000"/>
            <a:ext cx="9071640" cy="3288239"/>
          </a:xfrm>
        </p:spPr>
        <p:txBody>
          <a:bodyPr vert="horz"/>
          <a:lstStyle/>
          <a:p>
            <a:pPr lvl="0" algn="l" rtl="0"/>
            <a:r>
              <a:rPr lang="en-IN" sz="2000" b="1">
                <a:latin typeface="Times New Roman" pitchFamily="18"/>
              </a:rPr>
              <a:t>SocialBullyAlert: A Web Application for Cyberbullying Detection on Minors' Social Media,(2024)</a:t>
            </a:r>
          </a:p>
          <a:p>
            <a:pPr lvl="0" algn="l" rtl="0"/>
            <a:endParaRPr lang="en-IN" sz="1800" b="1">
              <a:latin typeface="Times New Roman" pitchFamily="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713</Words>
  <Application>Microsoft Office PowerPoint</Application>
  <PresentationFormat>Widescreen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Liberation Sans</vt:lpstr>
      <vt:lpstr>Liberation Serif</vt:lpstr>
      <vt:lpstr>OPTITimes-Roman</vt:lpstr>
      <vt:lpstr>StarSymbol</vt:lpstr>
      <vt:lpstr>Arial</vt:lpstr>
      <vt:lpstr>Calibri</vt:lpstr>
      <vt:lpstr>Times New Roman</vt:lpstr>
      <vt:lpstr>Times New Roman Cyr</vt:lpstr>
      <vt:lpstr>Default</vt:lpstr>
      <vt:lpstr>Cyberwall: An AI-Powered App for Cyberbullying Detection and Solving</vt:lpstr>
      <vt:lpstr>PowerPoint Presentation</vt:lpstr>
      <vt:lpstr>PowerPoint Presentation</vt:lpstr>
      <vt:lpstr>PowerPoint Presentation</vt:lpstr>
      <vt:lpstr>PowerPoint Presentation</vt:lpstr>
      <vt:lpstr>DISADVANTAGES</vt:lpstr>
      <vt:lpstr>LITERATURE REVIEW()</vt:lpstr>
      <vt:lpstr>DISADVANTAGES</vt:lpstr>
      <vt:lpstr>LITERATURE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Cyberwall: An AI-Powered App for Cyberbullying Detection and Solving</dc:title>
  <cp:lastModifiedBy>cloudconvert_10</cp:lastModifiedBy>
  <cp:revision>10</cp:revision>
  <dcterms:created xsi:type="dcterms:W3CDTF">2025-01-16T10:14:58Z</dcterms:created>
  <dcterms:modified xsi:type="dcterms:W3CDTF">2025-02-01T09:32:06Z</dcterms:modified>
</cp:coreProperties>
</file>