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92" r:id="rId3"/>
    <p:sldId id="297" r:id="rId4"/>
    <p:sldId id="258" r:id="rId5"/>
    <p:sldId id="271" r:id="rId6"/>
    <p:sldId id="300" r:id="rId7"/>
    <p:sldId id="298" r:id="rId8"/>
    <p:sldId id="295" r:id="rId9"/>
    <p:sldId id="293" r:id="rId10"/>
    <p:sldId id="299" r:id="rId11"/>
    <p:sldId id="294" r:id="rId12"/>
    <p:sldId id="278" r:id="rId13"/>
    <p:sldId id="296" r:id="rId14"/>
    <p:sldId id="274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Fira Sans Extra Condensed" panose="020B0604020202020204" charset="0"/>
      <p:regular r:id="rId21"/>
      <p:bold r:id="rId22"/>
      <p:italic r:id="rId23"/>
      <p:boldItalic r:id="rId24"/>
    </p:embeddedFont>
    <p:embeddedFont>
      <p:font typeface="Fira Sans Extra Condensed SemiBold" panose="020B0604020202020204" charset="0"/>
      <p:regular r:id="rId25"/>
      <p:bold r:id="rId26"/>
      <p:italic r:id="rId27"/>
      <p:boldItalic r:id="rId28"/>
    </p:embeddedFont>
    <p:embeddedFont>
      <p:font typeface="Nirmala UI" panose="020B0502040204020203" pitchFamily="34" charset="0"/>
      <p:regular r:id="rId29"/>
      <p:bold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AA4736-B6A2-4EA3-8728-0C8C72AD5199}">
  <a:tblStyle styleId="{FDAA4736-B6A2-4EA3-8728-0C8C72AD51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7584D0-2E21-40EC-85CC-F19CB9F28ED3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8EE244-3854-4F83-835F-7C7A3C71079F}">
      <dgm:prSet phldrT="[Text]" custT="1"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1200" dirty="0"/>
            <a:t>Data Collection</a:t>
          </a:r>
        </a:p>
      </dgm:t>
    </dgm:pt>
    <dgm:pt modelId="{B043CF69-BA5F-43BB-8F3F-9DD7564CB164}" type="parTrans" cxnId="{D7F1B3CC-3C9C-482C-B0AD-48FF991674E0}">
      <dgm:prSet/>
      <dgm:spPr/>
      <dgm:t>
        <a:bodyPr/>
        <a:lstStyle/>
        <a:p>
          <a:endParaRPr lang="en-US"/>
        </a:p>
      </dgm:t>
    </dgm:pt>
    <dgm:pt modelId="{72647170-0615-44CB-B197-5BEB7D348ECD}" type="sibTrans" cxnId="{D7F1B3CC-3C9C-482C-B0AD-48FF991674E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A302047-15D7-413E-B2C5-DB797BF9ABA9}">
      <dgm:prSet phldrT="[Text]" custT="1"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1200" dirty="0"/>
            <a:t>EDA &amp; </a:t>
          </a:r>
          <a:r>
            <a:rPr lang="en-US" sz="1100" dirty="0"/>
            <a:t>Preprocessing</a:t>
          </a:r>
          <a:endParaRPr lang="en-US" sz="800" dirty="0"/>
        </a:p>
      </dgm:t>
    </dgm:pt>
    <dgm:pt modelId="{24BC127F-170F-4DE2-9BC4-01CA8C8893E9}" type="parTrans" cxnId="{19F003EC-C6FE-4C27-B3DE-5A68877E1D98}">
      <dgm:prSet/>
      <dgm:spPr/>
      <dgm:t>
        <a:bodyPr/>
        <a:lstStyle/>
        <a:p>
          <a:endParaRPr lang="en-US"/>
        </a:p>
      </dgm:t>
    </dgm:pt>
    <dgm:pt modelId="{FC63F377-A357-41D1-8F73-831F084B826C}" type="sibTrans" cxnId="{19F003EC-C6FE-4C27-B3DE-5A68877E1D9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0EE07F89-7BFA-4583-A5B7-1F86CD2C6D0C}">
      <dgm:prSet phldrT="[Text]"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Train the Model</a:t>
          </a:r>
        </a:p>
      </dgm:t>
    </dgm:pt>
    <dgm:pt modelId="{F7404167-9EFC-4A7A-AF63-E951E4941019}" type="parTrans" cxnId="{E1857202-6D21-407F-9B54-01D7E39B4740}">
      <dgm:prSet/>
      <dgm:spPr/>
      <dgm:t>
        <a:bodyPr/>
        <a:lstStyle/>
        <a:p>
          <a:endParaRPr lang="en-US"/>
        </a:p>
      </dgm:t>
    </dgm:pt>
    <dgm:pt modelId="{F75ED5DD-3A75-4D00-AA88-8CD04BDD9352}" type="sibTrans" cxnId="{E1857202-6D21-407F-9B54-01D7E39B474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6C857BE-F17F-4AF8-A92B-61A66A2BA257}">
      <dgm:prSet phldrT="[Text]"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Model Evaluation</a:t>
          </a:r>
        </a:p>
      </dgm:t>
    </dgm:pt>
    <dgm:pt modelId="{F802F08F-9D69-4D72-8A86-C6AED2049A6A}" type="parTrans" cxnId="{2283BEA5-EA88-4886-AB8A-22F6B23DF899}">
      <dgm:prSet/>
      <dgm:spPr/>
      <dgm:t>
        <a:bodyPr/>
        <a:lstStyle/>
        <a:p>
          <a:endParaRPr lang="en-US"/>
        </a:p>
      </dgm:t>
    </dgm:pt>
    <dgm:pt modelId="{15E54DBA-CDFA-4C6F-ABE8-3D374B8E6D9F}" type="sibTrans" cxnId="{2283BEA5-EA88-4886-AB8A-22F6B23DF899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253C034A-E3BE-4FE4-B8CE-455DE2F50508}">
      <dgm:prSet phldrT="[Text]"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Deployment</a:t>
          </a:r>
        </a:p>
      </dgm:t>
    </dgm:pt>
    <dgm:pt modelId="{ABEFCB6D-B72C-41E6-A02A-6701052A1DCF}" type="parTrans" cxnId="{A4558A12-64B6-4D49-90D9-AE3A62960EF1}">
      <dgm:prSet/>
      <dgm:spPr/>
      <dgm:t>
        <a:bodyPr/>
        <a:lstStyle/>
        <a:p>
          <a:endParaRPr lang="en-US"/>
        </a:p>
      </dgm:t>
    </dgm:pt>
    <dgm:pt modelId="{AF84AC6D-D2D8-4B58-B66E-B2BDE181D9ED}" type="sibTrans" cxnId="{A4558A12-64B6-4D49-90D9-AE3A62960EF1}">
      <dgm:prSet/>
      <dgm:spPr/>
      <dgm:t>
        <a:bodyPr/>
        <a:lstStyle/>
        <a:p>
          <a:endParaRPr lang="en-US"/>
        </a:p>
      </dgm:t>
    </dgm:pt>
    <dgm:pt modelId="{BA3E816D-E6D1-4C12-9D19-CBE5264A94A6}" type="pres">
      <dgm:prSet presAssocID="{B17584D0-2E21-40EC-85CC-F19CB9F28ED3}" presName="Name0" presStyleCnt="0">
        <dgm:presLayoutVars>
          <dgm:dir/>
          <dgm:resizeHandles val="exact"/>
        </dgm:presLayoutVars>
      </dgm:prSet>
      <dgm:spPr/>
    </dgm:pt>
    <dgm:pt modelId="{880FD67B-489D-478D-9E77-7C12ECD69736}" type="pres">
      <dgm:prSet presAssocID="{DE8EE244-3854-4F83-835F-7C7A3C71079F}" presName="composite" presStyleCnt="0"/>
      <dgm:spPr/>
    </dgm:pt>
    <dgm:pt modelId="{9C810671-5B27-4A50-AF6D-792E90780C32}" type="pres">
      <dgm:prSet presAssocID="{DE8EE244-3854-4F83-835F-7C7A3C71079F}" presName="imagSh" presStyleLbl="b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38B0BD8-473B-404F-884A-F1994D182802}" type="pres">
      <dgm:prSet presAssocID="{DE8EE244-3854-4F83-835F-7C7A3C71079F}" presName="txNode" presStyleLbl="node1" presStyleIdx="0" presStyleCnt="5" custLinFactNeighborX="14172" custLinFactNeighborY="7971">
        <dgm:presLayoutVars>
          <dgm:bulletEnabled val="1"/>
        </dgm:presLayoutVars>
      </dgm:prSet>
      <dgm:spPr/>
    </dgm:pt>
    <dgm:pt modelId="{47CC3570-4250-4331-A6F1-1CEB713DFAB8}" type="pres">
      <dgm:prSet presAssocID="{72647170-0615-44CB-B197-5BEB7D348ECD}" presName="sibTrans" presStyleLbl="sibTrans2D1" presStyleIdx="0" presStyleCnt="4" custScaleX="264361" custLinFactNeighborX="-5344" custLinFactNeighborY="-45739"/>
      <dgm:spPr/>
    </dgm:pt>
    <dgm:pt modelId="{DC50C578-03FD-4C6F-B28A-D12283465A62}" type="pres">
      <dgm:prSet presAssocID="{72647170-0615-44CB-B197-5BEB7D348ECD}" presName="connTx" presStyleLbl="sibTrans2D1" presStyleIdx="0" presStyleCnt="4"/>
      <dgm:spPr/>
    </dgm:pt>
    <dgm:pt modelId="{693149F1-CA52-44DB-A192-C011D124DB1A}" type="pres">
      <dgm:prSet presAssocID="{9A302047-15D7-413E-B2C5-DB797BF9ABA9}" presName="composite" presStyleCnt="0"/>
      <dgm:spPr/>
    </dgm:pt>
    <dgm:pt modelId="{C1E8471A-B454-48A0-A03D-C418E06BD4C3}" type="pres">
      <dgm:prSet presAssocID="{9A302047-15D7-413E-B2C5-DB797BF9ABA9}" presName="imagSh" presStyleLbl="bgImgPlace1" presStyleIdx="1" presStyleCnt="5" custLinFactNeighborX="830" custLinFactNeighborY="55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8239CDE-06FD-4269-AD66-271C1BAA1BAD}" type="pres">
      <dgm:prSet presAssocID="{9A302047-15D7-413E-B2C5-DB797BF9ABA9}" presName="txNode" presStyleLbl="node1" presStyleIdx="1" presStyleCnt="5" custLinFactNeighborX="16829" custLinFactNeighborY="8857">
        <dgm:presLayoutVars>
          <dgm:bulletEnabled val="1"/>
        </dgm:presLayoutVars>
      </dgm:prSet>
      <dgm:spPr/>
    </dgm:pt>
    <dgm:pt modelId="{D33F65CB-6F42-4A12-BE40-A0C523EF3918}" type="pres">
      <dgm:prSet presAssocID="{FC63F377-A357-41D1-8F73-831F084B826C}" presName="sibTrans" presStyleLbl="sibTrans2D1" presStyleIdx="1" presStyleCnt="4" custScaleX="209599" custLinFactNeighborX="22701" custLinFactNeighborY="-33790"/>
      <dgm:spPr/>
    </dgm:pt>
    <dgm:pt modelId="{FC336303-5018-4A8B-98F7-A70032932A83}" type="pres">
      <dgm:prSet presAssocID="{FC63F377-A357-41D1-8F73-831F084B826C}" presName="connTx" presStyleLbl="sibTrans2D1" presStyleIdx="1" presStyleCnt="4"/>
      <dgm:spPr/>
    </dgm:pt>
    <dgm:pt modelId="{71B80507-6423-4C17-B88F-609B7C4AFA36}" type="pres">
      <dgm:prSet presAssocID="{0EE07F89-7BFA-4583-A5B7-1F86CD2C6D0C}" presName="composite" presStyleCnt="0"/>
      <dgm:spPr/>
    </dgm:pt>
    <dgm:pt modelId="{9C5F8E90-AC6B-4268-BAE0-4D0AD85B8D99}" type="pres">
      <dgm:prSet presAssocID="{0EE07F89-7BFA-4583-A5B7-1F86CD2C6D0C}" presName="imagSh" presStyleLbl="bgImgPlace1" presStyleIdx="2" presStyleCnt="5" custLinFactNeighborX="10075" custLinFactNeighborY="-549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782F92E-1FDD-4ED5-9A59-85D96656569D}" type="pres">
      <dgm:prSet presAssocID="{0EE07F89-7BFA-4583-A5B7-1F86CD2C6D0C}" presName="txNode" presStyleLbl="node1" presStyleIdx="2" presStyleCnt="5" custLinFactNeighborX="13286" custLinFactNeighborY="7087">
        <dgm:presLayoutVars>
          <dgm:bulletEnabled val="1"/>
        </dgm:presLayoutVars>
      </dgm:prSet>
      <dgm:spPr/>
    </dgm:pt>
    <dgm:pt modelId="{06522977-0B2E-4554-84B2-8F5EF7DAB67D}" type="pres">
      <dgm:prSet presAssocID="{F75ED5DD-3A75-4D00-AA88-8CD04BDD9352}" presName="sibTrans" presStyleLbl="sibTrans2D1" presStyleIdx="2" presStyleCnt="4" custAng="21469748" custScaleX="256159" custLinFactNeighborX="0" custLinFactNeighborY="-41927"/>
      <dgm:spPr/>
    </dgm:pt>
    <dgm:pt modelId="{A494F6DE-6446-4CE6-8036-E2BBF7FB4596}" type="pres">
      <dgm:prSet presAssocID="{F75ED5DD-3A75-4D00-AA88-8CD04BDD9352}" presName="connTx" presStyleLbl="sibTrans2D1" presStyleIdx="2" presStyleCnt="4"/>
      <dgm:spPr/>
    </dgm:pt>
    <dgm:pt modelId="{4A06AF02-93C4-4352-8763-4DBD3B6CCFDE}" type="pres">
      <dgm:prSet presAssocID="{76C857BE-F17F-4AF8-A92B-61A66A2BA257}" presName="composite" presStyleCnt="0"/>
      <dgm:spPr/>
    </dgm:pt>
    <dgm:pt modelId="{26B41701-55EC-4FEC-A2E1-511C8D861179}" type="pres">
      <dgm:prSet presAssocID="{76C857BE-F17F-4AF8-A92B-61A66A2BA257}" presName="imagSh" presStyleLbl="b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51DD4FB-75B3-489C-AD1D-6C285F258E77}" type="pres">
      <dgm:prSet presAssocID="{76C857BE-F17F-4AF8-A92B-61A66A2BA257}" presName="txNode" presStyleLbl="node1" presStyleIdx="3" presStyleCnt="5" custLinFactNeighborX="9494" custLinFactNeighborY="6995">
        <dgm:presLayoutVars>
          <dgm:bulletEnabled val="1"/>
        </dgm:presLayoutVars>
      </dgm:prSet>
      <dgm:spPr/>
    </dgm:pt>
    <dgm:pt modelId="{F9586210-7401-4B74-8626-5D88AB6E6E1A}" type="pres">
      <dgm:prSet presAssocID="{15E54DBA-CDFA-4C6F-ABE8-3D374B8E6D9F}" presName="sibTrans" presStyleLbl="sibTrans2D1" presStyleIdx="3" presStyleCnt="4" custScaleX="233679" custLinFactNeighborX="-3691" custLinFactNeighborY="-40548"/>
      <dgm:spPr/>
    </dgm:pt>
    <dgm:pt modelId="{35557F63-0451-46CA-B805-91F7684B2837}" type="pres">
      <dgm:prSet presAssocID="{15E54DBA-CDFA-4C6F-ABE8-3D374B8E6D9F}" presName="connTx" presStyleLbl="sibTrans2D1" presStyleIdx="3" presStyleCnt="4"/>
      <dgm:spPr/>
    </dgm:pt>
    <dgm:pt modelId="{90007ADA-ACA8-4832-8BE0-742F3AD8F270}" type="pres">
      <dgm:prSet presAssocID="{253C034A-E3BE-4FE4-B8CE-455DE2F50508}" presName="composite" presStyleCnt="0"/>
      <dgm:spPr/>
    </dgm:pt>
    <dgm:pt modelId="{FAAE1B8E-4ACB-4CF3-A2C5-9ECAFEBB0F9F}" type="pres">
      <dgm:prSet presAssocID="{253C034A-E3BE-4FE4-B8CE-455DE2F50508}" presName="imagSh" presStyleLbl="b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3B25266-5E65-48EE-91F0-F252023F4FBA}" type="pres">
      <dgm:prSet presAssocID="{253C034A-E3BE-4FE4-B8CE-455DE2F50508}" presName="txNode" presStyleLbl="node1" presStyleIdx="4" presStyleCnt="5" custLinFactNeighborX="428" custLinFactNeighborY="7974">
        <dgm:presLayoutVars>
          <dgm:bulletEnabled val="1"/>
        </dgm:presLayoutVars>
      </dgm:prSet>
      <dgm:spPr/>
    </dgm:pt>
  </dgm:ptLst>
  <dgm:cxnLst>
    <dgm:cxn modelId="{E1857202-6D21-407F-9B54-01D7E39B4740}" srcId="{B17584D0-2E21-40EC-85CC-F19CB9F28ED3}" destId="{0EE07F89-7BFA-4583-A5B7-1F86CD2C6D0C}" srcOrd="2" destOrd="0" parTransId="{F7404167-9EFC-4A7A-AF63-E951E4941019}" sibTransId="{F75ED5DD-3A75-4D00-AA88-8CD04BDD9352}"/>
    <dgm:cxn modelId="{E51D550C-4366-4619-A08F-77EA5256CC1C}" type="presOf" srcId="{15E54DBA-CDFA-4C6F-ABE8-3D374B8E6D9F}" destId="{F9586210-7401-4B74-8626-5D88AB6E6E1A}" srcOrd="0" destOrd="0" presId="urn:microsoft.com/office/officeart/2005/8/layout/hProcess10"/>
    <dgm:cxn modelId="{91C75D12-47EF-4DCB-9762-87D29736A8E5}" type="presOf" srcId="{76C857BE-F17F-4AF8-A92B-61A66A2BA257}" destId="{651DD4FB-75B3-489C-AD1D-6C285F258E77}" srcOrd="0" destOrd="0" presId="urn:microsoft.com/office/officeart/2005/8/layout/hProcess10"/>
    <dgm:cxn modelId="{A4558A12-64B6-4D49-90D9-AE3A62960EF1}" srcId="{B17584D0-2E21-40EC-85CC-F19CB9F28ED3}" destId="{253C034A-E3BE-4FE4-B8CE-455DE2F50508}" srcOrd="4" destOrd="0" parTransId="{ABEFCB6D-B72C-41E6-A02A-6701052A1DCF}" sibTransId="{AF84AC6D-D2D8-4B58-B66E-B2BDE181D9ED}"/>
    <dgm:cxn modelId="{9AAA461F-59B1-42DE-86F6-AD92625B660C}" type="presOf" srcId="{0EE07F89-7BFA-4583-A5B7-1F86CD2C6D0C}" destId="{C782F92E-1FDD-4ED5-9A59-85D96656569D}" srcOrd="0" destOrd="0" presId="urn:microsoft.com/office/officeart/2005/8/layout/hProcess10"/>
    <dgm:cxn modelId="{B42FB920-008E-4574-9FED-A4AA9F8698AA}" type="presOf" srcId="{F75ED5DD-3A75-4D00-AA88-8CD04BDD9352}" destId="{06522977-0B2E-4554-84B2-8F5EF7DAB67D}" srcOrd="0" destOrd="0" presId="urn:microsoft.com/office/officeart/2005/8/layout/hProcess10"/>
    <dgm:cxn modelId="{60DBAC68-A463-4580-8DBE-608AB0D4F67A}" type="presOf" srcId="{9A302047-15D7-413E-B2C5-DB797BF9ABA9}" destId="{68239CDE-06FD-4269-AD66-271C1BAA1BAD}" srcOrd="0" destOrd="0" presId="urn:microsoft.com/office/officeart/2005/8/layout/hProcess10"/>
    <dgm:cxn modelId="{F3886C6A-D6F3-488E-A961-E91F98FC9A54}" type="presOf" srcId="{F75ED5DD-3A75-4D00-AA88-8CD04BDD9352}" destId="{A494F6DE-6446-4CE6-8036-E2BBF7FB4596}" srcOrd="1" destOrd="0" presId="urn:microsoft.com/office/officeart/2005/8/layout/hProcess10"/>
    <dgm:cxn modelId="{8F651E4F-032A-41D3-A2AD-F2BFE466A07A}" type="presOf" srcId="{253C034A-E3BE-4FE4-B8CE-455DE2F50508}" destId="{F3B25266-5E65-48EE-91F0-F252023F4FBA}" srcOrd="0" destOrd="0" presId="urn:microsoft.com/office/officeart/2005/8/layout/hProcess10"/>
    <dgm:cxn modelId="{8E2E4072-B189-45B8-A490-705DDD01B4AB}" type="presOf" srcId="{72647170-0615-44CB-B197-5BEB7D348ECD}" destId="{47CC3570-4250-4331-A6F1-1CEB713DFAB8}" srcOrd="0" destOrd="0" presId="urn:microsoft.com/office/officeart/2005/8/layout/hProcess10"/>
    <dgm:cxn modelId="{3023A575-D569-4DA9-9735-3C00C47FF2FE}" type="presOf" srcId="{FC63F377-A357-41D1-8F73-831F084B826C}" destId="{FC336303-5018-4A8B-98F7-A70032932A83}" srcOrd="1" destOrd="0" presId="urn:microsoft.com/office/officeart/2005/8/layout/hProcess10"/>
    <dgm:cxn modelId="{F2E9D094-B040-432F-8862-05CF564DC3CD}" type="presOf" srcId="{15E54DBA-CDFA-4C6F-ABE8-3D374B8E6D9F}" destId="{35557F63-0451-46CA-B805-91F7684B2837}" srcOrd="1" destOrd="0" presId="urn:microsoft.com/office/officeart/2005/8/layout/hProcess10"/>
    <dgm:cxn modelId="{AFAEDF98-7BF1-4EDE-942E-747356FC8F36}" type="presOf" srcId="{72647170-0615-44CB-B197-5BEB7D348ECD}" destId="{DC50C578-03FD-4C6F-B28A-D12283465A62}" srcOrd="1" destOrd="0" presId="urn:microsoft.com/office/officeart/2005/8/layout/hProcess10"/>
    <dgm:cxn modelId="{2283BEA5-EA88-4886-AB8A-22F6B23DF899}" srcId="{B17584D0-2E21-40EC-85CC-F19CB9F28ED3}" destId="{76C857BE-F17F-4AF8-A92B-61A66A2BA257}" srcOrd="3" destOrd="0" parTransId="{F802F08F-9D69-4D72-8A86-C6AED2049A6A}" sibTransId="{15E54DBA-CDFA-4C6F-ABE8-3D374B8E6D9F}"/>
    <dgm:cxn modelId="{B9CB24B8-DA53-4C9E-A356-54DBB042FCD2}" type="presOf" srcId="{DE8EE244-3854-4F83-835F-7C7A3C71079F}" destId="{F38B0BD8-473B-404F-884A-F1994D182802}" srcOrd="0" destOrd="0" presId="urn:microsoft.com/office/officeart/2005/8/layout/hProcess10"/>
    <dgm:cxn modelId="{D7F1B3CC-3C9C-482C-B0AD-48FF991674E0}" srcId="{B17584D0-2E21-40EC-85CC-F19CB9F28ED3}" destId="{DE8EE244-3854-4F83-835F-7C7A3C71079F}" srcOrd="0" destOrd="0" parTransId="{B043CF69-BA5F-43BB-8F3F-9DD7564CB164}" sibTransId="{72647170-0615-44CB-B197-5BEB7D348ECD}"/>
    <dgm:cxn modelId="{19F003EC-C6FE-4C27-B3DE-5A68877E1D98}" srcId="{B17584D0-2E21-40EC-85CC-F19CB9F28ED3}" destId="{9A302047-15D7-413E-B2C5-DB797BF9ABA9}" srcOrd="1" destOrd="0" parTransId="{24BC127F-170F-4DE2-9BC4-01CA8C8893E9}" sibTransId="{FC63F377-A357-41D1-8F73-831F084B826C}"/>
    <dgm:cxn modelId="{71A0E0EE-E0FD-438D-80FB-8B6730407094}" type="presOf" srcId="{B17584D0-2E21-40EC-85CC-F19CB9F28ED3}" destId="{BA3E816D-E6D1-4C12-9D19-CBE5264A94A6}" srcOrd="0" destOrd="0" presId="urn:microsoft.com/office/officeart/2005/8/layout/hProcess10"/>
    <dgm:cxn modelId="{6D0DB8F3-05E4-4D0A-AA74-1406BA82EEC3}" type="presOf" srcId="{FC63F377-A357-41D1-8F73-831F084B826C}" destId="{D33F65CB-6F42-4A12-BE40-A0C523EF3918}" srcOrd="0" destOrd="0" presId="urn:microsoft.com/office/officeart/2005/8/layout/hProcess10"/>
    <dgm:cxn modelId="{4B713168-8655-475C-98DF-7E40F9B7DFA6}" type="presParOf" srcId="{BA3E816D-E6D1-4C12-9D19-CBE5264A94A6}" destId="{880FD67B-489D-478D-9E77-7C12ECD69736}" srcOrd="0" destOrd="0" presId="urn:microsoft.com/office/officeart/2005/8/layout/hProcess10"/>
    <dgm:cxn modelId="{228E3B81-0FD8-4886-8C46-0563FF73FF23}" type="presParOf" srcId="{880FD67B-489D-478D-9E77-7C12ECD69736}" destId="{9C810671-5B27-4A50-AF6D-792E90780C32}" srcOrd="0" destOrd="0" presId="urn:microsoft.com/office/officeart/2005/8/layout/hProcess10"/>
    <dgm:cxn modelId="{588F6579-2869-4EAC-9022-9F9AA6954A65}" type="presParOf" srcId="{880FD67B-489D-478D-9E77-7C12ECD69736}" destId="{F38B0BD8-473B-404F-884A-F1994D182802}" srcOrd="1" destOrd="0" presId="urn:microsoft.com/office/officeart/2005/8/layout/hProcess10"/>
    <dgm:cxn modelId="{82C0EA89-87AD-4667-85DD-E20BF2BE3F1F}" type="presParOf" srcId="{BA3E816D-E6D1-4C12-9D19-CBE5264A94A6}" destId="{47CC3570-4250-4331-A6F1-1CEB713DFAB8}" srcOrd="1" destOrd="0" presId="urn:microsoft.com/office/officeart/2005/8/layout/hProcess10"/>
    <dgm:cxn modelId="{F69AECD0-B069-4797-B4A8-58C4ACF14FF2}" type="presParOf" srcId="{47CC3570-4250-4331-A6F1-1CEB713DFAB8}" destId="{DC50C578-03FD-4C6F-B28A-D12283465A62}" srcOrd="0" destOrd="0" presId="urn:microsoft.com/office/officeart/2005/8/layout/hProcess10"/>
    <dgm:cxn modelId="{5652F958-C3CA-4EB2-9595-0C89605BBA93}" type="presParOf" srcId="{BA3E816D-E6D1-4C12-9D19-CBE5264A94A6}" destId="{693149F1-CA52-44DB-A192-C011D124DB1A}" srcOrd="2" destOrd="0" presId="urn:microsoft.com/office/officeart/2005/8/layout/hProcess10"/>
    <dgm:cxn modelId="{A00D6F17-B7B3-46FD-A2B9-6E65825764D0}" type="presParOf" srcId="{693149F1-CA52-44DB-A192-C011D124DB1A}" destId="{C1E8471A-B454-48A0-A03D-C418E06BD4C3}" srcOrd="0" destOrd="0" presId="urn:microsoft.com/office/officeart/2005/8/layout/hProcess10"/>
    <dgm:cxn modelId="{9BA546A6-DE71-45B0-9B08-41B4BE8F1279}" type="presParOf" srcId="{693149F1-CA52-44DB-A192-C011D124DB1A}" destId="{68239CDE-06FD-4269-AD66-271C1BAA1BAD}" srcOrd="1" destOrd="0" presId="urn:microsoft.com/office/officeart/2005/8/layout/hProcess10"/>
    <dgm:cxn modelId="{48E45557-CB3C-4C02-94E4-E9D6BEFFEAE7}" type="presParOf" srcId="{BA3E816D-E6D1-4C12-9D19-CBE5264A94A6}" destId="{D33F65CB-6F42-4A12-BE40-A0C523EF3918}" srcOrd="3" destOrd="0" presId="urn:microsoft.com/office/officeart/2005/8/layout/hProcess10"/>
    <dgm:cxn modelId="{904C27FC-F969-400D-9A12-FEDA786ACF86}" type="presParOf" srcId="{D33F65CB-6F42-4A12-BE40-A0C523EF3918}" destId="{FC336303-5018-4A8B-98F7-A70032932A83}" srcOrd="0" destOrd="0" presId="urn:microsoft.com/office/officeart/2005/8/layout/hProcess10"/>
    <dgm:cxn modelId="{749A6BC9-4D16-419B-A20D-F884362B6E1C}" type="presParOf" srcId="{BA3E816D-E6D1-4C12-9D19-CBE5264A94A6}" destId="{71B80507-6423-4C17-B88F-609B7C4AFA36}" srcOrd="4" destOrd="0" presId="urn:microsoft.com/office/officeart/2005/8/layout/hProcess10"/>
    <dgm:cxn modelId="{4DF777F9-7F7C-4840-BD20-338BC8F60C9B}" type="presParOf" srcId="{71B80507-6423-4C17-B88F-609B7C4AFA36}" destId="{9C5F8E90-AC6B-4268-BAE0-4D0AD85B8D99}" srcOrd="0" destOrd="0" presId="urn:microsoft.com/office/officeart/2005/8/layout/hProcess10"/>
    <dgm:cxn modelId="{7310E2DD-2F25-40D1-ADBA-A54EAE1623A4}" type="presParOf" srcId="{71B80507-6423-4C17-B88F-609B7C4AFA36}" destId="{C782F92E-1FDD-4ED5-9A59-85D96656569D}" srcOrd="1" destOrd="0" presId="urn:microsoft.com/office/officeart/2005/8/layout/hProcess10"/>
    <dgm:cxn modelId="{798DA568-70F0-4B77-87DA-6FA37D4B1DCC}" type="presParOf" srcId="{BA3E816D-E6D1-4C12-9D19-CBE5264A94A6}" destId="{06522977-0B2E-4554-84B2-8F5EF7DAB67D}" srcOrd="5" destOrd="0" presId="urn:microsoft.com/office/officeart/2005/8/layout/hProcess10"/>
    <dgm:cxn modelId="{178A4B62-8FEA-4B4B-AB0D-1E1692171591}" type="presParOf" srcId="{06522977-0B2E-4554-84B2-8F5EF7DAB67D}" destId="{A494F6DE-6446-4CE6-8036-E2BBF7FB4596}" srcOrd="0" destOrd="0" presId="urn:microsoft.com/office/officeart/2005/8/layout/hProcess10"/>
    <dgm:cxn modelId="{C85E192F-9D1F-4C9C-BF5E-E209AD0548DF}" type="presParOf" srcId="{BA3E816D-E6D1-4C12-9D19-CBE5264A94A6}" destId="{4A06AF02-93C4-4352-8763-4DBD3B6CCFDE}" srcOrd="6" destOrd="0" presId="urn:microsoft.com/office/officeart/2005/8/layout/hProcess10"/>
    <dgm:cxn modelId="{1D89F5D9-57EE-43BF-A451-B83CC46F47F2}" type="presParOf" srcId="{4A06AF02-93C4-4352-8763-4DBD3B6CCFDE}" destId="{26B41701-55EC-4FEC-A2E1-511C8D861179}" srcOrd="0" destOrd="0" presId="urn:microsoft.com/office/officeart/2005/8/layout/hProcess10"/>
    <dgm:cxn modelId="{69B3AE99-FC5D-4AD3-8858-1ABB7531BB95}" type="presParOf" srcId="{4A06AF02-93C4-4352-8763-4DBD3B6CCFDE}" destId="{651DD4FB-75B3-489C-AD1D-6C285F258E77}" srcOrd="1" destOrd="0" presId="urn:microsoft.com/office/officeart/2005/8/layout/hProcess10"/>
    <dgm:cxn modelId="{0BA5D4AE-99A7-4595-8869-425E8CDD5228}" type="presParOf" srcId="{BA3E816D-E6D1-4C12-9D19-CBE5264A94A6}" destId="{F9586210-7401-4B74-8626-5D88AB6E6E1A}" srcOrd="7" destOrd="0" presId="urn:microsoft.com/office/officeart/2005/8/layout/hProcess10"/>
    <dgm:cxn modelId="{437BC888-A0BC-4554-939A-28AB60140FBF}" type="presParOf" srcId="{F9586210-7401-4B74-8626-5D88AB6E6E1A}" destId="{35557F63-0451-46CA-B805-91F7684B2837}" srcOrd="0" destOrd="0" presId="urn:microsoft.com/office/officeart/2005/8/layout/hProcess10"/>
    <dgm:cxn modelId="{D3A64911-FD18-4F37-BD27-ABA1B032B857}" type="presParOf" srcId="{BA3E816D-E6D1-4C12-9D19-CBE5264A94A6}" destId="{90007ADA-ACA8-4832-8BE0-742F3AD8F270}" srcOrd="8" destOrd="0" presId="urn:microsoft.com/office/officeart/2005/8/layout/hProcess10"/>
    <dgm:cxn modelId="{CF87DDB9-7534-4131-9142-2CA437106989}" type="presParOf" srcId="{90007ADA-ACA8-4832-8BE0-742F3AD8F270}" destId="{FAAE1B8E-4ACB-4CF3-A2C5-9ECAFEBB0F9F}" srcOrd="0" destOrd="0" presId="urn:microsoft.com/office/officeart/2005/8/layout/hProcess10"/>
    <dgm:cxn modelId="{4BDDFEB5-00A4-4535-B09C-E8CBCA4867B1}" type="presParOf" srcId="{90007ADA-ACA8-4832-8BE0-742F3AD8F270}" destId="{F3B25266-5E65-48EE-91F0-F252023F4FBA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10671-5B27-4A50-AF6D-792E90780C32}">
      <dsp:nvSpPr>
        <dsp:cNvPr id="0" name=""/>
        <dsp:cNvSpPr/>
      </dsp:nvSpPr>
      <dsp:spPr>
        <a:xfrm>
          <a:off x="4906" y="864890"/>
          <a:ext cx="1147065" cy="114706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B0BD8-473B-404F-884A-F1994D182802}">
      <dsp:nvSpPr>
        <dsp:cNvPr id="0" name=""/>
        <dsp:cNvSpPr/>
      </dsp:nvSpPr>
      <dsp:spPr>
        <a:xfrm>
          <a:off x="354200" y="1644562"/>
          <a:ext cx="1147065" cy="1147065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Collection</a:t>
          </a:r>
        </a:p>
      </dsp:txBody>
      <dsp:txXfrm>
        <a:off x="387796" y="1678158"/>
        <a:ext cx="1079873" cy="1079873"/>
      </dsp:txXfrm>
    </dsp:sp>
    <dsp:sp modelId="{47CC3570-4250-4331-A6F1-1CEB713DFAB8}">
      <dsp:nvSpPr>
        <dsp:cNvPr id="0" name=""/>
        <dsp:cNvSpPr/>
      </dsp:nvSpPr>
      <dsp:spPr>
        <a:xfrm rot="12131">
          <a:off x="1179950" y="1177755"/>
          <a:ext cx="592918" cy="275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179950" y="1232734"/>
        <a:ext cx="510231" cy="165373"/>
      </dsp:txXfrm>
    </dsp:sp>
    <dsp:sp modelId="{C1E8471A-B454-48A0-A03D-C418E06BD4C3}">
      <dsp:nvSpPr>
        <dsp:cNvPr id="0" name=""/>
        <dsp:cNvSpPr/>
      </dsp:nvSpPr>
      <dsp:spPr>
        <a:xfrm>
          <a:off x="1792779" y="871199"/>
          <a:ext cx="1147065" cy="114706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39CDE-06FD-4269-AD66-271C1BAA1BAD}">
      <dsp:nvSpPr>
        <dsp:cNvPr id="0" name=""/>
        <dsp:cNvSpPr/>
      </dsp:nvSpPr>
      <dsp:spPr>
        <a:xfrm>
          <a:off x="2163029" y="1654725"/>
          <a:ext cx="1147065" cy="1147065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EDA &amp; </a:t>
          </a:r>
          <a:r>
            <a:rPr lang="en-US" sz="1100" kern="1200" dirty="0"/>
            <a:t>Preprocessing</a:t>
          </a:r>
          <a:endParaRPr lang="en-US" sz="800" kern="1200" dirty="0"/>
        </a:p>
      </dsp:txBody>
      <dsp:txXfrm>
        <a:off x="2196625" y="1688321"/>
        <a:ext cx="1079873" cy="1079873"/>
      </dsp:txXfrm>
    </dsp:sp>
    <dsp:sp modelId="{D33F65CB-6F42-4A12-BE40-A0C523EF3918}">
      <dsp:nvSpPr>
        <dsp:cNvPr id="0" name=""/>
        <dsp:cNvSpPr/>
      </dsp:nvSpPr>
      <dsp:spPr>
        <a:xfrm rot="21473558">
          <a:off x="3114932" y="1178439"/>
          <a:ext cx="541270" cy="275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3114960" y="1235084"/>
        <a:ext cx="458583" cy="165373"/>
      </dsp:txXfrm>
    </dsp:sp>
    <dsp:sp modelId="{9C5F8E90-AC6B-4268-BAE0-4D0AD85B8D99}">
      <dsp:nvSpPr>
        <dsp:cNvPr id="0" name=""/>
        <dsp:cNvSpPr/>
      </dsp:nvSpPr>
      <dsp:spPr>
        <a:xfrm>
          <a:off x="3677177" y="801859"/>
          <a:ext cx="1147065" cy="114706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2F92E-1FDD-4ED5-9A59-85D96656569D}">
      <dsp:nvSpPr>
        <dsp:cNvPr id="0" name=""/>
        <dsp:cNvSpPr/>
      </dsp:nvSpPr>
      <dsp:spPr>
        <a:xfrm>
          <a:off x="3900741" y="1634422"/>
          <a:ext cx="1147065" cy="1147065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 the Model</a:t>
          </a:r>
        </a:p>
      </dsp:txBody>
      <dsp:txXfrm>
        <a:off x="3934337" y="1668018"/>
        <a:ext cx="1079873" cy="1079873"/>
      </dsp:txXfrm>
    </dsp:sp>
    <dsp:sp modelId="{06522977-0B2E-4554-84B2-8F5EF7DAB67D}">
      <dsp:nvSpPr>
        <dsp:cNvPr id="0" name=""/>
        <dsp:cNvSpPr/>
      </dsp:nvSpPr>
      <dsp:spPr>
        <a:xfrm>
          <a:off x="4863643" y="1154024"/>
          <a:ext cx="462703" cy="275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863643" y="1209149"/>
        <a:ext cx="380016" cy="165373"/>
      </dsp:txXfrm>
    </dsp:sp>
    <dsp:sp modelId="{26B41701-55EC-4FEC-A2E1-511C8D861179}">
      <dsp:nvSpPr>
        <dsp:cNvPr id="0" name=""/>
        <dsp:cNvSpPr/>
      </dsp:nvSpPr>
      <dsp:spPr>
        <a:xfrm>
          <a:off x="5339962" y="864890"/>
          <a:ext cx="1147065" cy="114706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1DD4FB-75B3-489C-AD1D-6C285F258E77}">
      <dsp:nvSpPr>
        <dsp:cNvPr id="0" name=""/>
        <dsp:cNvSpPr/>
      </dsp:nvSpPr>
      <dsp:spPr>
        <a:xfrm>
          <a:off x="5635596" y="1633367"/>
          <a:ext cx="1147065" cy="1147065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Evaluation</a:t>
          </a:r>
        </a:p>
      </dsp:txBody>
      <dsp:txXfrm>
        <a:off x="5669192" y="1666963"/>
        <a:ext cx="1079873" cy="1079873"/>
      </dsp:txXfrm>
    </dsp:sp>
    <dsp:sp modelId="{F9586210-7401-4B74-8626-5D88AB6E6E1A}">
      <dsp:nvSpPr>
        <dsp:cNvPr id="0" name=""/>
        <dsp:cNvSpPr/>
      </dsp:nvSpPr>
      <dsp:spPr>
        <a:xfrm>
          <a:off x="6552140" y="1188851"/>
          <a:ext cx="516314" cy="275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6552140" y="1243976"/>
        <a:ext cx="433627" cy="165373"/>
      </dsp:txXfrm>
    </dsp:sp>
    <dsp:sp modelId="{FAAE1B8E-4ACB-4CF3-A2C5-9ECAFEBB0F9F}">
      <dsp:nvSpPr>
        <dsp:cNvPr id="0" name=""/>
        <dsp:cNvSpPr/>
      </dsp:nvSpPr>
      <dsp:spPr>
        <a:xfrm>
          <a:off x="7118314" y="864890"/>
          <a:ext cx="1147065" cy="114706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B25266-5E65-48EE-91F0-F252023F4FBA}">
      <dsp:nvSpPr>
        <dsp:cNvPr id="0" name=""/>
        <dsp:cNvSpPr/>
      </dsp:nvSpPr>
      <dsp:spPr>
        <a:xfrm>
          <a:off x="7309952" y="1644597"/>
          <a:ext cx="1147065" cy="1147065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Deployment</a:t>
          </a:r>
        </a:p>
      </dsp:txBody>
      <dsp:txXfrm>
        <a:off x="7343548" y="1678193"/>
        <a:ext cx="1079873" cy="1079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96fd5876e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96fd5876e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96fd5876e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96fd5876e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742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00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130850" y="1274808"/>
            <a:ext cx="4786624" cy="2823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5400" dirty="0">
                <a:solidFill>
                  <a:schemeClr val="accent4"/>
                </a:solidFill>
              </a:rPr>
              <a:t>Stroke </a:t>
            </a:r>
            <a:r>
              <a:rPr lang="en" sz="5400" dirty="0">
                <a:solidFill>
                  <a:schemeClr val="accent3">
                    <a:lumMod val="75000"/>
                  </a:schemeClr>
                </a:solidFill>
              </a:rPr>
              <a:t>Prediction</a:t>
            </a:r>
            <a:br>
              <a:rPr lang="en" sz="54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website </a:t>
            </a:r>
            <a:r>
              <a:rPr lang="e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using Machine Learning </a:t>
            </a:r>
            <a:endParaRPr sz="2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603665" y="2723734"/>
            <a:ext cx="4313809" cy="1239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Fira Sans Extra Condensed" panose="020B0604020202020204" charset="0"/>
                <a:ea typeface="Cambria Math" panose="02040503050406030204" pitchFamily="18" charset="0"/>
              </a:rPr>
              <a:t>Kazi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Fira Sans Extra Condensed" panose="020B0604020202020204" charset="0"/>
                <a:ea typeface="Cambria Math" panose="02040503050406030204" pitchFamily="18" charset="0"/>
              </a:rPr>
              <a:t> Aniya Ahmed(2011775642)</a:t>
            </a: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Fira Sans Extra Condensed" panose="020B0604020202020204" charset="0"/>
                <a:ea typeface="Cambria Math" panose="02040503050406030204" pitchFamily="18" charset="0"/>
              </a:rPr>
              <a:t>Marjana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Fira Sans Extra Condensed" panose="020B0604020202020204" charset="0"/>
                <a:ea typeface="Cambria Math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Fira Sans Extra Condensed" panose="020B0604020202020204" charset="0"/>
                <a:ea typeface="Cambria Math" panose="02040503050406030204" pitchFamily="18" charset="0"/>
              </a:rPr>
              <a:t>Ahammad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Fira Sans Extra Condensed" panose="020B0604020202020204" charset="0"/>
                <a:ea typeface="Cambria Math" panose="02040503050406030204" pitchFamily="18" charset="0"/>
              </a:rPr>
              <a:t>(2013627642)</a:t>
            </a: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Fira Sans Extra Condensed" panose="020B0604020202020204" charset="0"/>
                <a:ea typeface="Cambria Math" panose="02040503050406030204" pitchFamily="18" charset="0"/>
              </a:rPr>
              <a:t>Group – Unpredictable!</a:t>
            </a:r>
            <a:endParaRPr b="1" dirty="0">
              <a:solidFill>
                <a:schemeClr val="accent4">
                  <a:lumMod val="75000"/>
                </a:schemeClr>
              </a:solidFill>
              <a:latin typeface="Fira Sans Extra Condensed" panose="020B0604020202020204" charset="0"/>
              <a:ea typeface="Cambria Math" panose="02040503050406030204" pitchFamily="18" charset="0"/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181807" y="833120"/>
            <a:ext cx="3983793" cy="4310380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67" y="497550"/>
            <a:ext cx="8229600" cy="371400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accent4"/>
                </a:solidFill>
              </a:rPr>
              <a:t>High Level Software Diagram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283877" y="2036308"/>
            <a:ext cx="1615440" cy="122936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 End</a:t>
            </a:r>
          </a:p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3569877" y="2036308"/>
            <a:ext cx="1615440" cy="122936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6328317" y="1458200"/>
            <a:ext cx="1457960" cy="8077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ML Model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6377212" y="2976522"/>
            <a:ext cx="1457960" cy="8077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Result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99317" y="2357368"/>
            <a:ext cx="6705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569877" y="2843409"/>
            <a:ext cx="5010" cy="2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899317" y="2864275"/>
            <a:ext cx="670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5185317" y="1938928"/>
            <a:ext cx="1143000" cy="50546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>
            <a:off x="5185317" y="2925120"/>
            <a:ext cx="1184910" cy="37723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057297" y="2277079"/>
            <a:ext cx="17462" cy="659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89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20139" y="60766"/>
            <a:ext cx="1600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4"/>
                </a:solidFill>
                <a:latin typeface="Fira Sans Extra Condensed" panose="020B0604020202020204" charset="0"/>
              </a:rPr>
              <a:t>Gantt Chart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903" y="602642"/>
            <a:ext cx="7013158" cy="434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70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37"/>
          <p:cNvSpPr/>
          <p:nvPr/>
        </p:nvSpPr>
        <p:spPr>
          <a:xfrm>
            <a:off x="4963778" y="1368749"/>
            <a:ext cx="2668500" cy="2739124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37"/>
          <p:cNvSpPr/>
          <p:nvPr/>
        </p:nvSpPr>
        <p:spPr>
          <a:xfrm>
            <a:off x="1310904" y="1444321"/>
            <a:ext cx="2668500" cy="2663552"/>
          </a:xfrm>
          <a:prstGeom prst="rect">
            <a:avLst/>
          </a:prstGeom>
          <a:solidFill>
            <a:schemeClr val="accent6">
              <a:lumMod val="40000"/>
              <a:lumOff val="60000"/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37"/>
          <p:cNvSpPr txBox="1">
            <a:spLocks noGrp="1"/>
          </p:cNvSpPr>
          <p:nvPr>
            <p:ph type="title"/>
          </p:nvPr>
        </p:nvSpPr>
        <p:spPr>
          <a:xfrm>
            <a:off x="423746" y="302674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>
                <a:solidFill>
                  <a:schemeClr val="accent4"/>
                </a:solidFill>
              </a:rPr>
              <a:t>Work Distribution</a:t>
            </a:r>
            <a:endParaRPr sz="2400" u="sng" dirty="0">
              <a:solidFill>
                <a:schemeClr val="accent4"/>
              </a:solidFill>
            </a:endParaRPr>
          </a:p>
        </p:txBody>
      </p:sp>
      <p:sp>
        <p:nvSpPr>
          <p:cNvPr id="1859" name="Google Shape;1859;p37"/>
          <p:cNvSpPr/>
          <p:nvPr/>
        </p:nvSpPr>
        <p:spPr>
          <a:xfrm>
            <a:off x="1307703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37"/>
          <p:cNvSpPr/>
          <p:nvPr/>
        </p:nvSpPr>
        <p:spPr>
          <a:xfrm>
            <a:off x="4963766" y="1099274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2" name="Google Shape;1862;p37"/>
          <p:cNvGrpSpPr/>
          <p:nvPr/>
        </p:nvGrpSpPr>
        <p:grpSpPr>
          <a:xfrm>
            <a:off x="1364680" y="1262175"/>
            <a:ext cx="2498749" cy="1943122"/>
            <a:chOff x="540510" y="1376475"/>
            <a:chExt cx="2498749" cy="1943122"/>
          </a:xfrm>
        </p:grpSpPr>
        <p:sp>
          <p:nvSpPr>
            <p:cNvPr id="1863" name="Google Shape;1863;p37"/>
            <p:cNvSpPr txBox="1"/>
            <p:nvPr/>
          </p:nvSpPr>
          <p:spPr>
            <a:xfrm>
              <a:off x="688824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800" b="1" dirty="0" err="1">
                  <a:solidFill>
                    <a:schemeClr val="bg1"/>
                  </a:solidFill>
                  <a:latin typeface="Fira Sans Extra Condensed" panose="020B0604020202020204" charset="0"/>
                  <a:ea typeface="Cambria Math" panose="02040503050406030204" pitchFamily="18" charset="0"/>
                </a:rPr>
                <a:t>Kazi</a:t>
              </a:r>
              <a:r>
                <a:rPr lang="en-US" sz="1800" b="1" dirty="0">
                  <a:solidFill>
                    <a:schemeClr val="bg1"/>
                  </a:solidFill>
                  <a:latin typeface="Fira Sans Extra Condensed" panose="020B0604020202020204" charset="0"/>
                  <a:ea typeface="Cambria Math" panose="02040503050406030204" pitchFamily="18" charset="0"/>
                </a:rPr>
                <a:t> Aniya Ahmed</a:t>
              </a:r>
              <a:endParaRPr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66" name="Google Shape;1866;p37"/>
            <p:cNvSpPr txBox="1"/>
            <p:nvPr/>
          </p:nvSpPr>
          <p:spPr>
            <a:xfrm>
              <a:off x="540510" y="2186197"/>
              <a:ext cx="2498749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ML Model Selection</a:t>
              </a:r>
            </a:p>
            <a:p>
              <a:pPr marL="320040" indent="-317500">
                <a:buSzPts val="1400"/>
                <a:buFont typeface="Roboto"/>
                <a:buChar char="●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Feature Extraction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Model Training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Cross Validation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Backend API Develop</a:t>
              </a:r>
            </a:p>
            <a:p>
              <a:pPr marL="320040" indent="-317500">
                <a:buSzPts val="1400"/>
                <a:buFont typeface="Roboto"/>
                <a:buChar char="●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Writing Paper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14" name="Google Shape;1914;p37"/>
          <p:cNvGrpSpPr/>
          <p:nvPr/>
        </p:nvGrpSpPr>
        <p:grpSpPr>
          <a:xfrm>
            <a:off x="5172788" y="1221930"/>
            <a:ext cx="2253292" cy="1984169"/>
            <a:chOff x="6221660" y="1384756"/>
            <a:chExt cx="2253292" cy="1984169"/>
          </a:xfrm>
        </p:grpSpPr>
        <p:sp>
          <p:nvSpPr>
            <p:cNvPr id="1915" name="Google Shape;1915;p37"/>
            <p:cNvSpPr txBox="1"/>
            <p:nvPr/>
          </p:nvSpPr>
          <p:spPr>
            <a:xfrm>
              <a:off x="6221660" y="1384756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800" b="1" dirty="0" err="1">
                  <a:solidFill>
                    <a:schemeClr val="bg1"/>
                  </a:solidFill>
                  <a:latin typeface="Fira Sans Extra Condensed" panose="020B0604020202020204" charset="0"/>
                  <a:ea typeface="Cambria Math" panose="02040503050406030204" pitchFamily="18" charset="0"/>
                </a:rPr>
                <a:t>Marjana</a:t>
              </a:r>
              <a:r>
                <a:rPr lang="en-US" sz="1800" b="1" dirty="0">
                  <a:solidFill>
                    <a:schemeClr val="bg1"/>
                  </a:solidFill>
                  <a:latin typeface="Fira Sans Extra Condensed" panose="020B0604020202020204" charset="0"/>
                  <a:ea typeface="Cambria Math" panose="02040503050406030204" pitchFamily="18" charset="0"/>
                </a:rPr>
                <a:t> </a:t>
              </a:r>
              <a:r>
                <a:rPr lang="en-US" sz="1800" b="1" dirty="0" err="1">
                  <a:solidFill>
                    <a:schemeClr val="bg1"/>
                  </a:solidFill>
                  <a:latin typeface="Fira Sans Extra Condensed" panose="020B0604020202020204" charset="0"/>
                  <a:ea typeface="Cambria Math" panose="02040503050406030204" pitchFamily="18" charset="0"/>
                </a:rPr>
                <a:t>Ahammad</a:t>
              </a:r>
              <a:endParaRPr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6" name="Google Shape;1916;p37"/>
            <p:cNvSpPr txBox="1"/>
            <p:nvPr/>
          </p:nvSpPr>
          <p:spPr>
            <a:xfrm>
              <a:off x="6234552" y="2235525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Collecting Dataset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Data Preprocessing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Model Testing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Model Evaluation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Website Ui develop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Writing Paper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498" y="1070918"/>
            <a:ext cx="1138199" cy="1138199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85" y="2092685"/>
            <a:ext cx="1138199" cy="1138199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72" y="3087486"/>
            <a:ext cx="1138199" cy="11381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82265" y="0"/>
            <a:ext cx="137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3"/>
                </a:solidFill>
                <a:latin typeface="Fira Sans Extra Condensed" panose="020B0604020202020204" charset="0"/>
              </a:rPr>
              <a:t>Reference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9923" y="390390"/>
            <a:ext cx="6224154" cy="5133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sz="1050" b="1" dirty="0"/>
              <a:t>[1] </a:t>
            </a:r>
            <a:r>
              <a:rPr lang="en-US" sz="1050" dirty="0"/>
              <a:t>G. </a:t>
            </a:r>
            <a:r>
              <a:rPr lang="en-US" sz="1050" dirty="0" err="1"/>
              <a:t>Sailasya</a:t>
            </a:r>
            <a:r>
              <a:rPr lang="en-US" sz="1050" dirty="0"/>
              <a:t> and G. L. A. Kumari, “Analyzing the Performance of Stroke Prediction using ML Classification Algorithms,” International Journal of Advanced Computer Science and Applications, vol. 12, no. 6, 2021, </a:t>
            </a:r>
            <a:r>
              <a:rPr lang="en-US" sz="1050" dirty="0" err="1"/>
              <a:t>doi</a:t>
            </a:r>
            <a:r>
              <a:rPr lang="en-US" sz="1050" dirty="0"/>
              <a:t>: https://doi.org/10.14569/ijacsa.2021.0120 662</a:t>
            </a:r>
          </a:p>
          <a:p>
            <a:pPr algn="just"/>
            <a:endParaRPr lang="en-US" sz="1050" dirty="0"/>
          </a:p>
          <a:p>
            <a:pPr algn="just"/>
            <a:r>
              <a:rPr lang="en-US" sz="1050" b="1" dirty="0"/>
              <a:t>[2] </a:t>
            </a:r>
            <a:r>
              <a:rPr lang="en-US" sz="1050" dirty="0"/>
              <a:t>M. U. </a:t>
            </a:r>
            <a:r>
              <a:rPr lang="en-US" sz="1050" dirty="0" err="1"/>
              <a:t>Emon</a:t>
            </a:r>
            <a:r>
              <a:rPr lang="en-US" sz="1050" dirty="0"/>
              <a:t>, M. S. Keya, T. I. </a:t>
            </a:r>
            <a:r>
              <a:rPr lang="en-US" sz="1050" dirty="0" err="1"/>
              <a:t>Meghla</a:t>
            </a:r>
            <a:r>
              <a:rPr lang="en-US" sz="1050" dirty="0"/>
              <a:t>, Md. M. Rahman, M. S. A. Mamun, and M. S. Kaiser, “Performance Analysis of Machine Learning Approaches in Stroke Prediction,” IEEE Xplore, 2020. https://ieeexplore.ieee.org/document/929 7525 </a:t>
            </a:r>
          </a:p>
          <a:p>
            <a:pPr algn="just"/>
            <a:endParaRPr lang="en-US" sz="1050" dirty="0"/>
          </a:p>
          <a:p>
            <a:pPr algn="just"/>
            <a:r>
              <a:rPr lang="en-US" sz="1050" b="1" dirty="0"/>
              <a:t>[3] </a:t>
            </a:r>
            <a:r>
              <a:rPr lang="en-US" sz="1050" dirty="0"/>
              <a:t>Khosla, Y. Cao, C. C.-Y. Lin, H.-K. Chiu, J. Hu, and H. Lee, “An integrated machine learning approach to stroke prediction,” Proceedings of the 16th ACM SIGKDD international conference on Knowledge discovery and data mining - KDD ’10, 2010, </a:t>
            </a:r>
            <a:r>
              <a:rPr lang="en-US" sz="1050" dirty="0" err="1"/>
              <a:t>doi</a:t>
            </a:r>
            <a:r>
              <a:rPr lang="en-US" sz="1050" dirty="0"/>
              <a:t>: https://doi.org/10.1145/1835804.1835830 . </a:t>
            </a:r>
          </a:p>
          <a:p>
            <a:pPr algn="just"/>
            <a:endParaRPr lang="en-US" sz="1050" dirty="0"/>
          </a:p>
          <a:p>
            <a:pPr algn="just"/>
            <a:r>
              <a:rPr lang="en-US" sz="1050" b="1" dirty="0"/>
              <a:t>[4] </a:t>
            </a:r>
            <a:r>
              <a:rPr lang="en-US" sz="1050" dirty="0"/>
              <a:t>S. Min, S. Park, D. Kim, M. </a:t>
            </a:r>
            <a:r>
              <a:rPr lang="en-US" sz="1050" dirty="0" err="1"/>
              <a:t>Subramaniyam</a:t>
            </a:r>
            <a:r>
              <a:rPr lang="en-US" sz="1050" dirty="0"/>
              <a:t>, and K.-S. Lee, “Development of an Algorithm for Stroke Prediction: A National Health Insurance Database Study in Korea,” European Neurology, vol. 79, no. 3–4, pp. 214–220, 2018, </a:t>
            </a:r>
            <a:r>
              <a:rPr lang="en-US" sz="1050" dirty="0" err="1"/>
              <a:t>doi</a:t>
            </a:r>
            <a:r>
              <a:rPr lang="en-US" sz="1050" dirty="0"/>
              <a:t>: https://doi.org/10.1159/000488366. </a:t>
            </a:r>
          </a:p>
          <a:p>
            <a:pPr algn="just"/>
            <a:endParaRPr lang="en-US" sz="1050" dirty="0"/>
          </a:p>
          <a:p>
            <a:pPr algn="just"/>
            <a:r>
              <a:rPr lang="en-US" sz="1050" b="1" dirty="0"/>
              <a:t>[5] </a:t>
            </a:r>
            <a:r>
              <a:rPr lang="en-US" sz="1050" dirty="0"/>
              <a:t>T. Lumley, R. A. </a:t>
            </a:r>
            <a:r>
              <a:rPr lang="en-US" sz="1050" dirty="0" err="1"/>
              <a:t>Kronmal</a:t>
            </a:r>
            <a:r>
              <a:rPr lang="en-US" sz="1050" dirty="0"/>
              <a:t>, M. Cushman, T. A. </a:t>
            </a:r>
            <a:r>
              <a:rPr lang="en-US" sz="1050" dirty="0" err="1"/>
              <a:t>Manolio</a:t>
            </a:r>
            <a:r>
              <a:rPr lang="en-US" sz="1050" dirty="0"/>
              <a:t>, and S. Goldstein, “A stroke prediction score in the elderly,” Journal of Clinical Epidemiology, vol. 55, no. 2, pp. 129– 136, Feb. 2002, </a:t>
            </a:r>
            <a:r>
              <a:rPr lang="en-US" sz="1050" dirty="0" err="1"/>
              <a:t>doi</a:t>
            </a:r>
            <a:r>
              <a:rPr lang="en-US" sz="1050" dirty="0"/>
              <a:t>: https://doi.org/10.1016/s0895- 4356(01)00434-6. </a:t>
            </a:r>
          </a:p>
          <a:p>
            <a:pPr algn="just"/>
            <a:endParaRPr lang="en-US" sz="1050" dirty="0"/>
          </a:p>
          <a:p>
            <a:pPr algn="just"/>
            <a:r>
              <a:rPr lang="en-US" sz="1050" b="1" dirty="0"/>
              <a:t>[6] </a:t>
            </a:r>
            <a:r>
              <a:rPr lang="en-US" sz="1050" dirty="0"/>
              <a:t>H. K V, H. P, G. Gupta, V. P, and P. K B, “STROKE PREDICTION USING MACHINE LEARNING ALGORITHMS,” International Journal of Innovative Research in Engineering &amp; Management, vol. 8, no. 4, Jul. 2021, </a:t>
            </a:r>
            <a:r>
              <a:rPr lang="en-US" sz="1050" dirty="0" err="1"/>
              <a:t>doi</a:t>
            </a:r>
            <a:r>
              <a:rPr lang="en-US" sz="1050" dirty="0"/>
              <a:t>: https://doi.org/10.21276/ijirem.2021.8.4. 2. </a:t>
            </a:r>
          </a:p>
          <a:p>
            <a:pPr algn="just"/>
            <a:endParaRPr lang="en-US" sz="1050" dirty="0"/>
          </a:p>
          <a:p>
            <a:pPr algn="just"/>
            <a:r>
              <a:rPr lang="en-US" sz="1050" b="1" dirty="0"/>
              <a:t>[7] </a:t>
            </a:r>
            <a:r>
              <a:rPr lang="en-US" sz="1050" dirty="0" err="1"/>
              <a:t>Kunder</a:t>
            </a:r>
            <a:r>
              <a:rPr lang="en-US" sz="1050" dirty="0"/>
              <a:t> Akash, H N Shashank, </a:t>
            </a:r>
            <a:r>
              <a:rPr lang="en-US" sz="1050" dirty="0" err="1"/>
              <a:t>SSrikanth</a:t>
            </a:r>
            <a:r>
              <a:rPr lang="en-US" sz="1050" dirty="0"/>
              <a:t> S, </a:t>
            </a:r>
            <a:r>
              <a:rPr lang="en-US" sz="1050" dirty="0" err="1"/>
              <a:t>Thejas</a:t>
            </a:r>
            <a:r>
              <a:rPr lang="en-US" sz="1050" dirty="0"/>
              <a:t> A.M. "Prediction of Stroke Using Machine Learning". June 2020. ResearchGate.</a:t>
            </a:r>
          </a:p>
          <a:p>
            <a:pPr algn="just"/>
            <a:endParaRPr lang="en-US" sz="1100" dirty="0"/>
          </a:p>
          <a:p>
            <a:pPr algn="just"/>
            <a:r>
              <a:rPr lang="en-US" sz="1100" b="1" dirty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8384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>
            <a:spLocks noGrp="1"/>
          </p:cNvSpPr>
          <p:nvPr>
            <p:ph type="title"/>
          </p:nvPr>
        </p:nvSpPr>
        <p:spPr>
          <a:xfrm>
            <a:off x="-278660" y="2241781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grpSp>
        <p:nvGrpSpPr>
          <p:cNvPr id="1564" name="Google Shape;1564;p33"/>
          <p:cNvGrpSpPr/>
          <p:nvPr/>
        </p:nvGrpSpPr>
        <p:grpSpPr>
          <a:xfrm>
            <a:off x="4126209" y="688725"/>
            <a:ext cx="2022800" cy="3477050"/>
            <a:chOff x="3161760" y="1088175"/>
            <a:chExt cx="1931905" cy="3643804"/>
          </a:xfrm>
        </p:grpSpPr>
        <p:sp>
          <p:nvSpPr>
            <p:cNvPr id="1565" name="Google Shape;1565;p33"/>
            <p:cNvSpPr/>
            <p:nvPr/>
          </p:nvSpPr>
          <p:spPr>
            <a:xfrm>
              <a:off x="3482626" y="4612138"/>
              <a:ext cx="1422734" cy="119841"/>
            </a:xfrm>
            <a:custGeom>
              <a:avLst/>
              <a:gdLst/>
              <a:ahLst/>
              <a:cxnLst/>
              <a:rect l="l" t="t" r="r" b="b"/>
              <a:pathLst>
                <a:path w="51797" h="4363" extrusionOk="0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3811319" y="2050000"/>
              <a:ext cx="695972" cy="569594"/>
            </a:xfrm>
            <a:custGeom>
              <a:avLst/>
              <a:gdLst/>
              <a:ahLst/>
              <a:cxnLst/>
              <a:rect l="l" t="t" r="r" b="b"/>
              <a:pathLst>
                <a:path w="25338" h="20737" extrusionOk="0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3686154" y="2309340"/>
              <a:ext cx="73091" cy="73064"/>
            </a:xfrm>
            <a:custGeom>
              <a:avLst/>
              <a:gdLst/>
              <a:ahLst/>
              <a:cxnLst/>
              <a:rect l="l" t="t" r="r" b="b"/>
              <a:pathLst>
                <a:path w="2661" h="2660" extrusionOk="0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4559374" y="2309340"/>
              <a:ext cx="73064" cy="73064"/>
            </a:xfrm>
            <a:custGeom>
              <a:avLst/>
              <a:gdLst/>
              <a:ahLst/>
              <a:cxnLst/>
              <a:rect l="l" t="t" r="r" b="b"/>
              <a:pathLst>
                <a:path w="2660" h="2660" extrusionOk="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4507242" y="2213728"/>
              <a:ext cx="104679" cy="261408"/>
            </a:xfrm>
            <a:custGeom>
              <a:avLst/>
              <a:gdLst/>
              <a:ahLst/>
              <a:cxnLst/>
              <a:rect l="l" t="t" r="r" b="b"/>
              <a:pathLst>
                <a:path w="3811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3707083" y="2213728"/>
              <a:ext cx="104267" cy="261408"/>
            </a:xfrm>
            <a:custGeom>
              <a:avLst/>
              <a:gdLst/>
              <a:ahLst/>
              <a:cxnLst/>
              <a:rect l="l" t="t" r="r" b="b"/>
              <a:pathLst>
                <a:path w="3796" h="9517" extrusionOk="0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3920472" y="2182938"/>
              <a:ext cx="125169" cy="157197"/>
            </a:xfrm>
            <a:custGeom>
              <a:avLst/>
              <a:gdLst/>
              <a:ahLst/>
              <a:cxnLst/>
              <a:rect l="l" t="t" r="r" b="b"/>
              <a:pathLst>
                <a:path w="4557" h="5723" extrusionOk="0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3936073" y="2198539"/>
              <a:ext cx="93994" cy="126405"/>
            </a:xfrm>
            <a:custGeom>
              <a:avLst/>
              <a:gdLst/>
              <a:ahLst/>
              <a:cxnLst/>
              <a:rect l="l" t="t" r="r" b="b"/>
              <a:pathLst>
                <a:path w="3422" h="4602" extrusionOk="0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3951235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3955355" y="2228478"/>
              <a:ext cx="59522" cy="80892"/>
            </a:xfrm>
            <a:custGeom>
              <a:avLst/>
              <a:gdLst/>
              <a:ahLst/>
              <a:cxnLst/>
              <a:rect l="l" t="t" r="r" b="b"/>
              <a:pathLst>
                <a:path w="2167" h="2945" extrusionOk="0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4275836" y="2182938"/>
              <a:ext cx="124757" cy="157197"/>
            </a:xfrm>
            <a:custGeom>
              <a:avLst/>
              <a:gdLst/>
              <a:ahLst/>
              <a:cxnLst/>
              <a:rect l="l" t="t" r="r" b="b"/>
              <a:pathLst>
                <a:path w="4542" h="5723" extrusionOk="0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4290997" y="2198539"/>
              <a:ext cx="94406" cy="126405"/>
            </a:xfrm>
            <a:custGeom>
              <a:avLst/>
              <a:gdLst/>
              <a:ahLst/>
              <a:cxnLst/>
              <a:rect l="l" t="t" r="r" b="b"/>
              <a:pathLst>
                <a:path w="3437" h="4602" extrusionOk="0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4306186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4310691" y="2228478"/>
              <a:ext cx="59138" cy="80892"/>
            </a:xfrm>
            <a:custGeom>
              <a:avLst/>
              <a:gdLst/>
              <a:ahLst/>
              <a:cxnLst/>
              <a:rect l="l" t="t" r="r" b="b"/>
              <a:pathLst>
                <a:path w="2153" h="2945" extrusionOk="0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4146578" y="1879707"/>
              <a:ext cx="25462" cy="170326"/>
            </a:xfrm>
            <a:custGeom>
              <a:avLst/>
              <a:gdLst/>
              <a:ahLst/>
              <a:cxnLst/>
              <a:rect l="l" t="t" r="r" b="b"/>
              <a:pathLst>
                <a:path w="927" h="6201" extrusionOk="0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4054647" y="2619547"/>
              <a:ext cx="208890" cy="56638"/>
            </a:xfrm>
            <a:custGeom>
              <a:avLst/>
              <a:gdLst/>
              <a:ahLst/>
              <a:cxnLst/>
              <a:rect l="l" t="t" r="r" b="b"/>
              <a:pathLst>
                <a:path w="7605" h="2062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4054647" y="2675359"/>
              <a:ext cx="208890" cy="56226"/>
            </a:xfrm>
            <a:custGeom>
              <a:avLst/>
              <a:gdLst/>
              <a:ahLst/>
              <a:cxnLst/>
              <a:rect l="l" t="t" r="r" b="b"/>
              <a:pathLst>
                <a:path w="7605" h="2047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3714472" y="2722959"/>
              <a:ext cx="889672" cy="854789"/>
            </a:xfrm>
            <a:custGeom>
              <a:avLst/>
              <a:gdLst/>
              <a:ahLst/>
              <a:cxnLst/>
              <a:rect l="l" t="t" r="r" b="b"/>
              <a:pathLst>
                <a:path w="32390" h="31120" extrusionOk="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4517515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4517515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3768224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3768224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3832249" y="2972850"/>
              <a:ext cx="675041" cy="359083"/>
            </a:xfrm>
            <a:custGeom>
              <a:avLst/>
              <a:gdLst/>
              <a:ahLst/>
              <a:cxnLst/>
              <a:rect l="l" t="t" r="r" b="b"/>
              <a:pathLst>
                <a:path w="24576" h="13073" extrusionOk="0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3889270" y="2999932"/>
              <a:ext cx="560996" cy="79216"/>
            </a:xfrm>
            <a:custGeom>
              <a:avLst/>
              <a:gdLst/>
              <a:ahLst/>
              <a:cxnLst/>
              <a:rect l="l" t="t" r="r" b="b"/>
              <a:pathLst>
                <a:path w="20424" h="2884" extrusionOk="0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3"/>
            <p:cNvSpPr/>
            <p:nvPr/>
          </p:nvSpPr>
          <p:spPr>
            <a:xfrm>
              <a:off x="3910199" y="3026602"/>
              <a:ext cx="519960" cy="25874"/>
            </a:xfrm>
            <a:custGeom>
              <a:avLst/>
              <a:gdLst/>
              <a:ahLst/>
              <a:cxnLst/>
              <a:rect l="l" t="t" r="r" b="b"/>
              <a:pathLst>
                <a:path w="18930" h="942" extrusionOk="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3893390" y="3245730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3893390" y="3181294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3893390" y="3116885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4425199" y="3245730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4425199" y="3181294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4425199" y="3116885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3"/>
            <p:cNvSpPr/>
            <p:nvPr/>
          </p:nvSpPr>
          <p:spPr>
            <a:xfrm>
              <a:off x="3851119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3851119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3"/>
            <p:cNvSpPr/>
            <p:nvPr/>
          </p:nvSpPr>
          <p:spPr>
            <a:xfrm>
              <a:off x="4435445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3"/>
            <p:cNvSpPr/>
            <p:nvPr/>
          </p:nvSpPr>
          <p:spPr>
            <a:xfrm>
              <a:off x="4435445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3784649" y="2213728"/>
              <a:ext cx="26698" cy="261408"/>
            </a:xfrm>
            <a:custGeom>
              <a:avLst/>
              <a:gdLst/>
              <a:ahLst/>
              <a:cxnLst/>
              <a:rect l="l" t="t" r="r" b="b"/>
              <a:pathLst>
                <a:path w="972" h="9517" extrusionOk="0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4507242" y="2213728"/>
              <a:ext cx="26726" cy="261408"/>
            </a:xfrm>
            <a:custGeom>
              <a:avLst/>
              <a:gdLst/>
              <a:ahLst/>
              <a:cxnLst/>
              <a:rect l="l" t="t" r="r" b="b"/>
              <a:pathLst>
                <a:path w="973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4104718" y="1800521"/>
              <a:ext cx="112864" cy="112452"/>
            </a:xfrm>
            <a:custGeom>
              <a:avLst/>
              <a:gdLst/>
              <a:ahLst/>
              <a:cxnLst/>
              <a:rect l="l" t="t" r="r" b="b"/>
              <a:pathLst>
                <a:path w="4109" h="4094" extrusionOk="0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4120292" y="1815683"/>
              <a:ext cx="81688" cy="82100"/>
            </a:xfrm>
            <a:custGeom>
              <a:avLst/>
              <a:gdLst/>
              <a:ahLst/>
              <a:cxnLst/>
              <a:rect l="l" t="t" r="r" b="b"/>
              <a:pathLst>
                <a:path w="2974" h="2989" extrusionOk="0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4132213" y="1827603"/>
              <a:ext cx="69767" cy="70179"/>
            </a:xfrm>
            <a:custGeom>
              <a:avLst/>
              <a:gdLst/>
              <a:ahLst/>
              <a:cxnLst/>
              <a:rect l="l" t="t" r="r" b="b"/>
              <a:pathLst>
                <a:path w="2540" h="2555" extrusionOk="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3975872" y="2415608"/>
              <a:ext cx="369740" cy="138711"/>
            </a:xfrm>
            <a:custGeom>
              <a:avLst/>
              <a:gdLst/>
              <a:ahLst/>
              <a:cxnLst/>
              <a:rect l="l" t="t" r="r" b="b"/>
              <a:pathLst>
                <a:path w="13461" h="5050" extrusionOk="0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3991034" y="2430797"/>
              <a:ext cx="339004" cy="108359"/>
            </a:xfrm>
            <a:custGeom>
              <a:avLst/>
              <a:gdLst/>
              <a:ahLst/>
              <a:cxnLst/>
              <a:rect l="l" t="t" r="r" b="b"/>
              <a:pathLst>
                <a:path w="12342" h="3945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3991034" y="2430797"/>
              <a:ext cx="339004" cy="16014"/>
            </a:xfrm>
            <a:custGeom>
              <a:avLst/>
              <a:gdLst/>
              <a:ahLst/>
              <a:cxnLst/>
              <a:rect l="l" t="t" r="r" b="b"/>
              <a:pathLst>
                <a:path w="12342" h="583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4731315" y="3532949"/>
              <a:ext cx="99734" cy="147748"/>
            </a:xfrm>
            <a:custGeom>
              <a:avLst/>
              <a:gdLst/>
              <a:ahLst/>
              <a:cxnLst/>
              <a:rect l="l" t="t" r="r" b="b"/>
              <a:pathLst>
                <a:path w="3631" h="5379" extrusionOk="0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4814182" y="3562503"/>
              <a:ext cx="84160" cy="185900"/>
            </a:xfrm>
            <a:custGeom>
              <a:avLst/>
              <a:gdLst/>
              <a:ahLst/>
              <a:cxnLst/>
              <a:rect l="l" t="t" r="r" b="b"/>
              <a:pathLst>
                <a:path w="3064" h="6768" extrusionOk="0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4890100" y="3562915"/>
              <a:ext cx="87841" cy="185103"/>
            </a:xfrm>
            <a:custGeom>
              <a:avLst/>
              <a:gdLst/>
              <a:ahLst/>
              <a:cxnLst/>
              <a:rect l="l" t="t" r="r" b="b"/>
              <a:pathLst>
                <a:path w="3198" h="6739" extrusionOk="0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4948797" y="3523528"/>
              <a:ext cx="91934" cy="184252"/>
            </a:xfrm>
            <a:custGeom>
              <a:avLst/>
              <a:gdLst/>
              <a:ahLst/>
              <a:cxnLst/>
              <a:rect l="l" t="t" r="r" b="b"/>
              <a:pathLst>
                <a:path w="3347" h="6708" extrusionOk="0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4596701" y="2837028"/>
              <a:ext cx="323402" cy="396823"/>
            </a:xfrm>
            <a:custGeom>
              <a:avLst/>
              <a:gdLst/>
              <a:ahLst/>
              <a:cxnLst/>
              <a:rect l="l" t="t" r="r" b="b"/>
              <a:pathLst>
                <a:path w="11774" h="14447" extrusionOk="0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4745241" y="3342962"/>
              <a:ext cx="264320" cy="299588"/>
            </a:xfrm>
            <a:custGeom>
              <a:avLst/>
              <a:gdLst/>
              <a:ahLst/>
              <a:cxnLst/>
              <a:rect l="l" t="t" r="r" b="b"/>
              <a:pathLst>
                <a:path w="9623" h="10907" extrusionOk="0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4715302" y="3173905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4769467" y="3228069"/>
              <a:ext cx="126817" cy="126433"/>
            </a:xfrm>
            <a:custGeom>
              <a:avLst/>
              <a:gdLst/>
              <a:ahLst/>
              <a:cxnLst/>
              <a:rect l="l" t="t" r="r" b="b"/>
              <a:pathLst>
                <a:path w="4617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4585220" y="274592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4639385" y="2800085"/>
              <a:ext cx="126405" cy="126433"/>
            </a:xfrm>
            <a:custGeom>
              <a:avLst/>
              <a:gdLst/>
              <a:ahLst/>
              <a:cxnLst/>
              <a:rect l="l" t="t" r="r" b="b"/>
              <a:pathLst>
                <a:path w="4602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756743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3756743" y="3818546"/>
              <a:ext cx="233117" cy="96054"/>
            </a:xfrm>
            <a:custGeom>
              <a:avLst/>
              <a:gdLst/>
              <a:ahLst/>
              <a:cxnLst/>
              <a:rect l="l" t="t" r="r" b="b"/>
              <a:pathLst>
                <a:path w="8487" h="3497" extrusionOk="0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3756743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3690274" y="4571103"/>
              <a:ext cx="370152" cy="119456"/>
            </a:xfrm>
            <a:custGeom>
              <a:avLst/>
              <a:gdLst/>
              <a:ahLst/>
              <a:cxnLst/>
              <a:rect l="l" t="t" r="r" b="b"/>
              <a:pathLst>
                <a:path w="13476" h="4349" extrusionOk="0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3756743" y="400606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3810495" y="4059840"/>
              <a:ext cx="126817" cy="126817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4332857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4332857" y="3818546"/>
              <a:ext cx="233117" cy="97290"/>
            </a:xfrm>
            <a:custGeom>
              <a:avLst/>
              <a:gdLst/>
              <a:ahLst/>
              <a:cxnLst/>
              <a:rect l="l" t="t" r="r" b="b"/>
              <a:pathLst>
                <a:path w="8487" h="3542" extrusionOk="0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3"/>
            <p:cNvSpPr/>
            <p:nvPr/>
          </p:nvSpPr>
          <p:spPr>
            <a:xfrm>
              <a:off x="4332857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3"/>
            <p:cNvSpPr/>
            <p:nvPr/>
          </p:nvSpPr>
          <p:spPr>
            <a:xfrm>
              <a:off x="4277868" y="4571103"/>
              <a:ext cx="370179" cy="119456"/>
            </a:xfrm>
            <a:custGeom>
              <a:avLst/>
              <a:gdLst/>
              <a:ahLst/>
              <a:cxnLst/>
              <a:rect l="l" t="t" r="r" b="b"/>
              <a:pathLst>
                <a:path w="13477" h="4349" extrusionOk="0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4332857" y="4006061"/>
              <a:ext cx="234765" cy="234765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4386609" y="4059840"/>
              <a:ext cx="126845" cy="126817"/>
            </a:xfrm>
            <a:custGeom>
              <a:avLst/>
              <a:gdLst/>
              <a:ahLst/>
              <a:cxnLst/>
              <a:rect l="l" t="t" r="r" b="b"/>
              <a:pathLst>
                <a:path w="4618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3714472" y="3577692"/>
              <a:ext cx="889672" cy="301209"/>
            </a:xfrm>
            <a:custGeom>
              <a:avLst/>
              <a:gdLst/>
              <a:ahLst/>
              <a:cxnLst/>
              <a:rect l="l" t="t" r="r" b="b"/>
              <a:pathLst>
                <a:path w="32390" h="10966" extrusionOk="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4543361" y="3615019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3751415" y="3604362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3"/>
            <p:cNvSpPr/>
            <p:nvPr/>
          </p:nvSpPr>
          <p:spPr>
            <a:xfrm>
              <a:off x="3714472" y="3728263"/>
              <a:ext cx="889672" cy="150632"/>
            </a:xfrm>
            <a:custGeom>
              <a:avLst/>
              <a:gdLst/>
              <a:ahLst/>
              <a:cxnLst/>
              <a:rect l="l" t="t" r="r" b="b"/>
              <a:pathLst>
                <a:path w="32390" h="5484" extrusionOk="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4641445" y="1540769"/>
              <a:ext cx="281102" cy="280690"/>
            </a:xfrm>
            <a:custGeom>
              <a:avLst/>
              <a:gdLst/>
              <a:ahLst/>
              <a:cxnLst/>
              <a:rect l="l" t="t" r="r" b="b"/>
              <a:pathLst>
                <a:path w="10234" h="10219" extrusionOk="0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4737056" y="1672060"/>
              <a:ext cx="51309" cy="51749"/>
            </a:xfrm>
            <a:custGeom>
              <a:avLst/>
              <a:gdLst/>
              <a:ahLst/>
              <a:cxnLst/>
              <a:rect l="l" t="t" r="r" b="b"/>
              <a:pathLst>
                <a:path w="1868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4782184" y="1340511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4883124" y="1397971"/>
              <a:ext cx="114512" cy="196585"/>
            </a:xfrm>
            <a:custGeom>
              <a:avLst/>
              <a:gdLst/>
              <a:ahLst/>
              <a:cxnLst/>
              <a:rect l="l" t="t" r="r" b="b"/>
              <a:pathLst>
                <a:path w="4169" h="7157" extrusionOk="0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4863842" y="1411512"/>
              <a:ext cx="153076" cy="169090"/>
            </a:xfrm>
            <a:custGeom>
              <a:avLst/>
              <a:gdLst/>
              <a:ahLst/>
              <a:cxnLst/>
              <a:rect l="l" t="t" r="r" b="b"/>
              <a:pathLst>
                <a:path w="5573" h="6156" extrusionOk="0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4835112" y="1453371"/>
              <a:ext cx="210538" cy="85781"/>
            </a:xfrm>
            <a:custGeom>
              <a:avLst/>
              <a:gdLst/>
              <a:ahLst/>
              <a:cxnLst/>
              <a:rect l="l" t="t" r="r" b="b"/>
              <a:pathLst>
                <a:path w="7665" h="3123" extrusionOk="0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4917182" y="1473064"/>
              <a:ext cx="46393" cy="45981"/>
            </a:xfrm>
            <a:custGeom>
              <a:avLst/>
              <a:gdLst/>
              <a:ahLst/>
              <a:cxnLst/>
              <a:rect l="l" t="t" r="r" b="b"/>
              <a:pathLst>
                <a:path w="1689" h="1674" extrusionOk="0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4873703" y="1407804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5020182" y="1474300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4857690" y="1526816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3"/>
            <p:cNvSpPr/>
            <p:nvPr/>
          </p:nvSpPr>
          <p:spPr>
            <a:xfrm>
              <a:off x="3358312" y="1540769"/>
              <a:ext cx="280690" cy="280690"/>
            </a:xfrm>
            <a:custGeom>
              <a:avLst/>
              <a:gdLst/>
              <a:ahLst/>
              <a:cxnLst/>
              <a:rect l="l" t="t" r="r" b="b"/>
              <a:pathLst>
                <a:path w="10219" h="10219" extrusionOk="0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3"/>
            <p:cNvSpPr/>
            <p:nvPr/>
          </p:nvSpPr>
          <p:spPr>
            <a:xfrm>
              <a:off x="3492074" y="1672060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3161760" y="1332326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3230674" y="1397559"/>
              <a:ext cx="179775" cy="179747"/>
            </a:xfrm>
            <a:custGeom>
              <a:avLst/>
              <a:gdLst/>
              <a:ahLst/>
              <a:cxnLst/>
              <a:rect l="l" t="t" r="r" b="b"/>
              <a:pathLst>
                <a:path w="6545" h="6544" extrusionOk="0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4149022" y="1269125"/>
              <a:ext cx="12333" cy="373448"/>
            </a:xfrm>
            <a:custGeom>
              <a:avLst/>
              <a:gdLst/>
              <a:ahLst/>
              <a:cxnLst/>
              <a:rect l="l" t="t" r="r" b="b"/>
              <a:pathLst>
                <a:path w="449" h="13596" extrusionOk="0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4129329" y="1477157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3999246" y="1088175"/>
              <a:ext cx="311893" cy="311481"/>
            </a:xfrm>
            <a:custGeom>
              <a:avLst/>
              <a:gdLst/>
              <a:ahLst/>
              <a:cxnLst/>
              <a:rect l="l" t="t" r="r" b="b"/>
              <a:pathLst>
                <a:path w="11355" h="11340" extrusionOk="0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4067776" y="1152584"/>
              <a:ext cx="178127" cy="178127"/>
            </a:xfrm>
            <a:custGeom>
              <a:avLst/>
              <a:gdLst/>
              <a:ahLst/>
              <a:cxnLst/>
              <a:rect l="l" t="t" r="r" b="b"/>
              <a:pathLst>
                <a:path w="6485" h="6485" extrusionOk="0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493;p19"/>
          <p:cNvGrpSpPr/>
          <p:nvPr/>
        </p:nvGrpSpPr>
        <p:grpSpPr>
          <a:xfrm rot="1153200">
            <a:off x="5902842" y="1855435"/>
            <a:ext cx="479358" cy="1396004"/>
            <a:chOff x="3886200" y="1114550"/>
            <a:chExt cx="1371604" cy="3617430"/>
          </a:xfrm>
        </p:grpSpPr>
        <p:grpSp>
          <p:nvGrpSpPr>
            <p:cNvPr id="112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11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208959"/>
            <a:ext cx="8229600" cy="515118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accent4"/>
                </a:solidFill>
              </a:rPr>
              <a:t>Brief Overview</a:t>
            </a:r>
            <a:endParaRPr lang="en-US" sz="2400" u="sng" dirty="0">
              <a:solidFill>
                <a:schemeClr val="accent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539" y="997358"/>
            <a:ext cx="5956852" cy="3836114"/>
          </a:xfrm>
        </p:spPr>
        <p:txBody>
          <a:bodyPr>
            <a:noAutofit/>
          </a:bodyPr>
          <a:lstStyle/>
          <a:p>
            <a:pPr algn="just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Stroke occurs when the blood flow to various areas of the brain is disrupted. Our project aims to predict the likelihood of an individual having a stroke.</a:t>
            </a:r>
          </a:p>
          <a:p>
            <a:pPr algn="jus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Accurate and efficient method of stroke prediction that can aid in the early detection of stroke.</a:t>
            </a:r>
          </a:p>
          <a:p>
            <a:pPr marL="139700" indent="0" algn="just"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project uses machine learning algorithms to analyze large volumes of health data and identify patterns and risk factors associated with stroke.</a:t>
            </a:r>
          </a:p>
          <a:p>
            <a:pPr marL="139700" indent="0" algn="just"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Overall, the stroke prediction project has the potential to improve healthcare outcomes and reduce the burden of stroke on individuals and society.</a:t>
            </a:r>
          </a:p>
        </p:txBody>
      </p:sp>
      <p:pic>
        <p:nvPicPr>
          <p:cNvPr id="1026" name="Picture 2" descr="https://www.heart.org/-/media/Data-Import/images/2/5/C/brain-262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98680" y="1325261"/>
            <a:ext cx="2495550" cy="292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41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320035"/>
            <a:ext cx="8229600" cy="371400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accent4"/>
                </a:solidFill>
              </a:rPr>
              <a:t>Motivation</a:t>
            </a:r>
            <a:endParaRPr lang="en-US" sz="2400" u="sng" dirty="0">
              <a:solidFill>
                <a:schemeClr val="accent4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910" y="1591936"/>
            <a:ext cx="3418839" cy="2499796"/>
          </a:xfrm>
          <a:prstGeom prst="rect">
            <a:avLst/>
          </a:prstGeom>
        </p:spPr>
      </p:pic>
      <p:sp>
        <p:nvSpPr>
          <p:cNvPr id="4" name="AutoShape 2" descr="Stroke prevalence by year. Source: KNHANES 2010. | Download Scientific  Diagram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96240" y="1211154"/>
            <a:ext cx="4579083" cy="326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dirty="0">
                <a:solidFill>
                  <a:schemeClr val="bg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According to the World Health Organization, stroke is the second leading cause of death globally.</a:t>
            </a:r>
          </a:p>
          <a:p>
            <a:pPr marL="139700" indent="0" algn="just">
              <a:buNone/>
            </a:pPr>
            <a:endParaRPr lang="en-US" dirty="0">
              <a:solidFill>
                <a:schemeClr val="bg2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algn="just"/>
            <a:r>
              <a:rPr lang="en-US" dirty="0">
                <a:solidFill>
                  <a:schemeClr val="bg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Motivation for this project is to develop a more accurate and efficient method of stroke prediction.</a:t>
            </a:r>
          </a:p>
          <a:p>
            <a:pPr marL="139700" indent="0" algn="just">
              <a:buNone/>
            </a:pPr>
            <a:endParaRPr lang="en-US" dirty="0">
              <a:solidFill>
                <a:schemeClr val="bg2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algn="just"/>
            <a:r>
              <a:rPr lang="en-US" dirty="0">
                <a:solidFill>
                  <a:schemeClr val="bg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Also motivated by the need to address the increasing burden of stroke globally and the potential of machine learning algorithms to improve early detection and prevention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357184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375920" y="391386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accent4"/>
                </a:solidFill>
              </a:rPr>
              <a:t>Project Dataset</a:t>
            </a:r>
            <a:endParaRPr u="sng" dirty="0">
              <a:solidFill>
                <a:schemeClr val="accent4"/>
              </a:solidFill>
            </a:endParaRPr>
          </a:p>
        </p:txBody>
      </p:sp>
      <p:grpSp>
        <p:nvGrpSpPr>
          <p:cNvPr id="337" name="Google Shape;337;p17"/>
          <p:cNvGrpSpPr/>
          <p:nvPr/>
        </p:nvGrpSpPr>
        <p:grpSpPr>
          <a:xfrm>
            <a:off x="2145689" y="1325072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333;p17">
            <a:extLst>
              <a:ext uri="{FF2B5EF4-FFF2-40B4-BE49-F238E27FC236}">
                <a16:creationId xmlns:a16="http://schemas.microsoft.com/office/drawing/2014/main" id="{F3565C83-1492-42A7-BB29-659AF3F1A27F}"/>
              </a:ext>
            </a:extLst>
          </p:cNvPr>
          <p:cNvSpPr/>
          <p:nvPr/>
        </p:nvSpPr>
        <p:spPr>
          <a:xfrm>
            <a:off x="2567420" y="1405543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334;p17">
            <a:extLst>
              <a:ext uri="{FF2B5EF4-FFF2-40B4-BE49-F238E27FC236}">
                <a16:creationId xmlns:a16="http://schemas.microsoft.com/office/drawing/2014/main" id="{D693E9CA-5C9F-46EE-B440-D69312187FA1}"/>
              </a:ext>
            </a:extLst>
          </p:cNvPr>
          <p:cNvSpPr/>
          <p:nvPr/>
        </p:nvSpPr>
        <p:spPr>
          <a:xfrm>
            <a:off x="4230816" y="963109"/>
            <a:ext cx="843462" cy="794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337;p17">
            <a:extLst>
              <a:ext uri="{FF2B5EF4-FFF2-40B4-BE49-F238E27FC236}">
                <a16:creationId xmlns:a16="http://schemas.microsoft.com/office/drawing/2014/main" id="{BDAC9E3F-7BEC-4553-BA84-C3AA9536E50C}"/>
              </a:ext>
            </a:extLst>
          </p:cNvPr>
          <p:cNvGrpSpPr/>
          <p:nvPr/>
        </p:nvGrpSpPr>
        <p:grpSpPr>
          <a:xfrm>
            <a:off x="4430370" y="1084040"/>
            <a:ext cx="472011" cy="472011"/>
            <a:chOff x="1190625" y="238125"/>
            <a:chExt cx="5238750" cy="5238750"/>
          </a:xfrm>
        </p:grpSpPr>
        <p:sp>
          <p:nvSpPr>
            <p:cNvPr id="29" name="Google Shape;338;p17">
              <a:extLst>
                <a:ext uri="{FF2B5EF4-FFF2-40B4-BE49-F238E27FC236}">
                  <a16:creationId xmlns:a16="http://schemas.microsoft.com/office/drawing/2014/main" id="{23AA428D-0C8D-4F0C-B948-2FCD346D014B}"/>
                </a:ext>
              </a:extLst>
            </p:cNvPr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9;p17">
              <a:extLst>
                <a:ext uri="{FF2B5EF4-FFF2-40B4-BE49-F238E27FC236}">
                  <a16:creationId xmlns:a16="http://schemas.microsoft.com/office/drawing/2014/main" id="{CBF6E0E2-3C76-4BEC-833A-1B98759A6C95}"/>
                </a:ext>
              </a:extLst>
            </p:cNvPr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0;p17">
              <a:extLst>
                <a:ext uri="{FF2B5EF4-FFF2-40B4-BE49-F238E27FC236}">
                  <a16:creationId xmlns:a16="http://schemas.microsoft.com/office/drawing/2014/main" id="{EA246162-BC5A-4D2B-8E9E-5F386ECDBB69}"/>
                </a:ext>
              </a:extLst>
            </p:cNvPr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41;p17">
              <a:extLst>
                <a:ext uri="{FF2B5EF4-FFF2-40B4-BE49-F238E27FC236}">
                  <a16:creationId xmlns:a16="http://schemas.microsoft.com/office/drawing/2014/main" id="{6696BFA9-2E5D-4BC0-B70C-60FFEB27DC34}"/>
                </a:ext>
              </a:extLst>
            </p:cNvPr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2;p17">
              <a:extLst>
                <a:ext uri="{FF2B5EF4-FFF2-40B4-BE49-F238E27FC236}">
                  <a16:creationId xmlns:a16="http://schemas.microsoft.com/office/drawing/2014/main" id="{5C9D0AA3-951F-4E85-96D0-F45458243286}"/>
                </a:ext>
              </a:extLst>
            </p:cNvPr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3;p17">
              <a:extLst>
                <a:ext uri="{FF2B5EF4-FFF2-40B4-BE49-F238E27FC236}">
                  <a16:creationId xmlns:a16="http://schemas.microsoft.com/office/drawing/2014/main" id="{26D4A36C-AF78-4DE5-8CAE-200617894E4C}"/>
                </a:ext>
              </a:extLst>
            </p:cNvPr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4;p17">
              <a:extLst>
                <a:ext uri="{FF2B5EF4-FFF2-40B4-BE49-F238E27FC236}">
                  <a16:creationId xmlns:a16="http://schemas.microsoft.com/office/drawing/2014/main" id="{0C35CF5A-758A-41B3-B4E8-CCD5496B7447}"/>
                </a:ext>
              </a:extLst>
            </p:cNvPr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49;p17">
            <a:extLst>
              <a:ext uri="{FF2B5EF4-FFF2-40B4-BE49-F238E27FC236}">
                <a16:creationId xmlns:a16="http://schemas.microsoft.com/office/drawing/2014/main" id="{4367EC20-3A7D-4E8D-8C61-60DC5F76AB84}"/>
              </a:ext>
            </a:extLst>
          </p:cNvPr>
          <p:cNvGrpSpPr/>
          <p:nvPr/>
        </p:nvGrpSpPr>
        <p:grpSpPr>
          <a:xfrm>
            <a:off x="2944824" y="2024127"/>
            <a:ext cx="2971092" cy="1671176"/>
            <a:chOff x="613293" y="2235692"/>
            <a:chExt cx="2971092" cy="1259863"/>
          </a:xfrm>
        </p:grpSpPr>
        <p:sp>
          <p:nvSpPr>
            <p:cNvPr id="37" name="Google Shape;350;p17">
              <a:extLst>
                <a:ext uri="{FF2B5EF4-FFF2-40B4-BE49-F238E27FC236}">
                  <a16:creationId xmlns:a16="http://schemas.microsoft.com/office/drawing/2014/main" id="{6548A513-D90B-4FC2-AE67-DE0F27D878C3}"/>
                </a:ext>
              </a:extLst>
            </p:cNvPr>
            <p:cNvSpPr txBox="1"/>
            <p:nvPr/>
          </p:nvSpPr>
          <p:spPr>
            <a:xfrm>
              <a:off x="933568" y="2235692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Public Dataset</a:t>
              </a:r>
              <a:endParaRPr sz="2400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" name="Google Shape;351;p17">
              <a:extLst>
                <a:ext uri="{FF2B5EF4-FFF2-40B4-BE49-F238E27FC236}">
                  <a16:creationId xmlns:a16="http://schemas.microsoft.com/office/drawing/2014/main" id="{57943AE3-4A1A-47B2-B223-806436BE5E2E}"/>
                </a:ext>
              </a:extLst>
            </p:cNvPr>
            <p:cNvSpPr txBox="1"/>
            <p:nvPr/>
          </p:nvSpPr>
          <p:spPr>
            <a:xfrm>
              <a:off x="613293" y="2610140"/>
              <a:ext cx="2971092" cy="8854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We have collected 48,000 public data from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Kaggle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Zindi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and UCI datasets.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0"/>
          <p:cNvSpPr txBox="1">
            <a:spLocks noGrp="1"/>
          </p:cNvSpPr>
          <p:nvPr>
            <p:ph type="title"/>
          </p:nvPr>
        </p:nvSpPr>
        <p:spPr>
          <a:xfrm>
            <a:off x="1096956" y="141333"/>
            <a:ext cx="7126224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accent4"/>
                </a:solidFill>
              </a:rPr>
              <a:t>Sample Dataset</a:t>
            </a:r>
            <a:endParaRPr u="sng" dirty="0">
              <a:solidFill>
                <a:schemeClr val="accent4"/>
              </a:solidFill>
            </a:endParaRPr>
          </a:p>
        </p:txBody>
      </p:sp>
      <p:sp>
        <p:nvSpPr>
          <p:cNvPr id="1283" name="Google Shape;1283;p30"/>
          <p:cNvSpPr/>
          <p:nvPr/>
        </p:nvSpPr>
        <p:spPr>
          <a:xfrm>
            <a:off x="23241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0"/>
          <p:cNvSpPr/>
          <p:nvPr/>
        </p:nvSpPr>
        <p:spPr>
          <a:xfrm>
            <a:off x="2438400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30"/>
          <p:cNvSpPr/>
          <p:nvPr/>
        </p:nvSpPr>
        <p:spPr>
          <a:xfrm>
            <a:off x="7153275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0"/>
          <p:cNvSpPr/>
          <p:nvPr/>
        </p:nvSpPr>
        <p:spPr>
          <a:xfrm>
            <a:off x="69627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30" y="709940"/>
            <a:ext cx="7800076" cy="41965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0"/>
          <p:cNvSpPr txBox="1">
            <a:spLocks noGrp="1"/>
          </p:cNvSpPr>
          <p:nvPr>
            <p:ph type="title"/>
          </p:nvPr>
        </p:nvSpPr>
        <p:spPr>
          <a:xfrm>
            <a:off x="480619" y="337095"/>
            <a:ext cx="7126224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accent4"/>
                </a:solidFill>
              </a:rPr>
              <a:t>Dataset Features</a:t>
            </a:r>
            <a:endParaRPr u="sng" dirty="0">
              <a:solidFill>
                <a:schemeClr val="accent4"/>
              </a:solidFill>
            </a:endParaRPr>
          </a:p>
        </p:txBody>
      </p:sp>
      <p:grpSp>
        <p:nvGrpSpPr>
          <p:cNvPr id="1264" name="Google Shape;1264;p30"/>
          <p:cNvGrpSpPr/>
          <p:nvPr/>
        </p:nvGrpSpPr>
        <p:grpSpPr>
          <a:xfrm>
            <a:off x="480619" y="1361431"/>
            <a:ext cx="1948882" cy="2939912"/>
            <a:chOff x="457200" y="959300"/>
            <a:chExt cx="2061000" cy="2578851"/>
          </a:xfrm>
        </p:grpSpPr>
        <p:sp>
          <p:nvSpPr>
            <p:cNvPr id="1265" name="Google Shape;1265;p30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2000" b="1" u="sng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Categorical Data</a:t>
              </a:r>
              <a:endParaRPr sz="20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66" name="Google Shape;1266;p30"/>
            <p:cNvSpPr txBox="1"/>
            <p:nvPr/>
          </p:nvSpPr>
          <p:spPr>
            <a:xfrm>
              <a:off x="457200" y="1300899"/>
              <a:ext cx="2061000" cy="2237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Gender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Hypertension 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Heart disease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Married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Work </a:t>
              </a: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t</a:t>
              </a:r>
              <a:r>
                <a:rPr lang="en-US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ype</a:t>
              </a:r>
              <a:endParaRPr lang="en-US" dirty="0">
                <a:latin typeface="Roboto"/>
                <a:ea typeface="Roboto"/>
                <a:cs typeface="Roboto"/>
                <a:sym typeface="Roboto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Residence type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Smoking status.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9" name="Google Shape;1269;p30"/>
          <p:cNvGrpSpPr/>
          <p:nvPr/>
        </p:nvGrpSpPr>
        <p:grpSpPr>
          <a:xfrm>
            <a:off x="6355930" y="1490744"/>
            <a:ext cx="2518728" cy="1662558"/>
            <a:chOff x="684614" y="2050113"/>
            <a:chExt cx="2663627" cy="1662558"/>
          </a:xfrm>
        </p:grpSpPr>
        <p:sp>
          <p:nvSpPr>
            <p:cNvPr id="1270" name="Google Shape;1270;p30"/>
            <p:cNvSpPr txBox="1"/>
            <p:nvPr/>
          </p:nvSpPr>
          <p:spPr>
            <a:xfrm>
              <a:off x="684614" y="2050113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US" sz="2000" b="1" u="sng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Numerical Data</a:t>
              </a:r>
              <a:endParaRPr sz="20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71" name="Google Shape;1271;p30"/>
            <p:cNvSpPr txBox="1"/>
            <p:nvPr/>
          </p:nvSpPr>
          <p:spPr>
            <a:xfrm>
              <a:off x="935870" y="2373704"/>
              <a:ext cx="2412371" cy="13389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Age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Glucose level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BMI.</a:t>
              </a:r>
              <a:endParaRPr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83" name="Google Shape;1283;p30"/>
          <p:cNvSpPr/>
          <p:nvPr/>
        </p:nvSpPr>
        <p:spPr>
          <a:xfrm>
            <a:off x="23241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0"/>
          <p:cNvSpPr/>
          <p:nvPr/>
        </p:nvSpPr>
        <p:spPr>
          <a:xfrm>
            <a:off x="2438400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30"/>
          <p:cNvSpPr/>
          <p:nvPr/>
        </p:nvSpPr>
        <p:spPr>
          <a:xfrm>
            <a:off x="7153275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0"/>
          <p:cNvSpPr/>
          <p:nvPr/>
        </p:nvSpPr>
        <p:spPr>
          <a:xfrm>
            <a:off x="69627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7" name="Google Shape;1287;p30"/>
          <p:cNvGrpSpPr/>
          <p:nvPr/>
        </p:nvGrpSpPr>
        <p:grpSpPr>
          <a:xfrm>
            <a:off x="3265519" y="1038225"/>
            <a:ext cx="2990047" cy="3762375"/>
            <a:chOff x="3229376" y="1038225"/>
            <a:chExt cx="2990047" cy="3762375"/>
          </a:xfrm>
        </p:grpSpPr>
        <p:grpSp>
          <p:nvGrpSpPr>
            <p:cNvPr id="1288" name="Google Shape;1288;p30"/>
            <p:cNvGrpSpPr/>
            <p:nvPr/>
          </p:nvGrpSpPr>
          <p:grpSpPr>
            <a:xfrm>
              <a:off x="3229376" y="1122657"/>
              <a:ext cx="2990047" cy="3677943"/>
              <a:chOff x="3076803" y="1122657"/>
              <a:chExt cx="2990047" cy="3677943"/>
            </a:xfrm>
          </p:grpSpPr>
          <p:sp>
            <p:nvSpPr>
              <p:cNvPr id="1289" name="Google Shape;1289;p30"/>
              <p:cNvSpPr/>
              <p:nvPr/>
            </p:nvSpPr>
            <p:spPr>
              <a:xfrm>
                <a:off x="5028550" y="4610100"/>
                <a:ext cx="1038300" cy="1905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90" name="Google Shape;1290;p30"/>
              <p:cNvGrpSpPr/>
              <p:nvPr/>
            </p:nvGrpSpPr>
            <p:grpSpPr>
              <a:xfrm>
                <a:off x="3076803" y="1122657"/>
                <a:ext cx="2846761" cy="3609149"/>
                <a:chOff x="5746228" y="1003890"/>
                <a:chExt cx="2940565" cy="3728074"/>
              </a:xfrm>
            </p:grpSpPr>
            <p:grpSp>
              <p:nvGrpSpPr>
                <p:cNvPr id="1291" name="Google Shape;1291;p30"/>
                <p:cNvGrpSpPr/>
                <p:nvPr/>
              </p:nvGrpSpPr>
              <p:grpSpPr>
                <a:xfrm>
                  <a:off x="5746228" y="1003890"/>
                  <a:ext cx="1610200" cy="3314901"/>
                  <a:chOff x="6434938" y="1003850"/>
                  <a:chExt cx="1165376" cy="2399147"/>
                </a:xfrm>
              </p:grpSpPr>
              <p:sp>
                <p:nvSpPr>
                  <p:cNvPr id="1292" name="Google Shape;1292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6079"/>
                        </a:lnTo>
                        <a:lnTo>
                          <a:pt x="14" y="76337"/>
                        </a:lnTo>
                        <a:lnTo>
                          <a:pt x="55" y="76582"/>
                        </a:lnTo>
                        <a:lnTo>
                          <a:pt x="109" y="76827"/>
                        </a:lnTo>
                        <a:lnTo>
                          <a:pt x="205" y="77058"/>
                        </a:lnTo>
                        <a:lnTo>
                          <a:pt x="313" y="77276"/>
                        </a:lnTo>
                        <a:lnTo>
                          <a:pt x="436" y="77494"/>
                        </a:lnTo>
                        <a:lnTo>
                          <a:pt x="572" y="77684"/>
                        </a:lnTo>
                        <a:lnTo>
                          <a:pt x="735" y="77861"/>
                        </a:lnTo>
                        <a:lnTo>
                          <a:pt x="926" y="78024"/>
                        </a:lnTo>
                        <a:lnTo>
                          <a:pt x="1116" y="78174"/>
                        </a:lnTo>
                        <a:lnTo>
                          <a:pt x="1320" y="78296"/>
                        </a:lnTo>
                        <a:lnTo>
                          <a:pt x="1551" y="78405"/>
                        </a:lnTo>
                        <a:lnTo>
                          <a:pt x="1782" y="78487"/>
                        </a:lnTo>
                        <a:lnTo>
                          <a:pt x="2014" y="78555"/>
                        </a:lnTo>
                        <a:lnTo>
                          <a:pt x="2272" y="78595"/>
                        </a:lnTo>
                        <a:lnTo>
                          <a:pt x="2531" y="78609"/>
                        </a:lnTo>
                        <a:lnTo>
                          <a:pt x="35667" y="78609"/>
                        </a:lnTo>
                        <a:lnTo>
                          <a:pt x="35925" y="78595"/>
                        </a:lnTo>
                        <a:lnTo>
                          <a:pt x="36170" y="78555"/>
                        </a:lnTo>
                        <a:lnTo>
                          <a:pt x="36415" y="78487"/>
                        </a:lnTo>
                        <a:lnTo>
                          <a:pt x="36646" y="78405"/>
                        </a:lnTo>
                        <a:lnTo>
                          <a:pt x="36864" y="78296"/>
                        </a:lnTo>
                        <a:lnTo>
                          <a:pt x="37081" y="78174"/>
                        </a:lnTo>
                        <a:lnTo>
                          <a:pt x="37272" y="78024"/>
                        </a:lnTo>
                        <a:lnTo>
                          <a:pt x="37449" y="77861"/>
                        </a:lnTo>
                        <a:lnTo>
                          <a:pt x="37612" y="77684"/>
                        </a:lnTo>
                        <a:lnTo>
                          <a:pt x="37761" y="77494"/>
                        </a:lnTo>
                        <a:lnTo>
                          <a:pt x="37884" y="77276"/>
                        </a:lnTo>
                        <a:lnTo>
                          <a:pt x="37993" y="77058"/>
                        </a:lnTo>
                        <a:lnTo>
                          <a:pt x="38074" y="76827"/>
                        </a:lnTo>
                        <a:lnTo>
                          <a:pt x="38142" y="76582"/>
                        </a:lnTo>
                        <a:lnTo>
                          <a:pt x="38183" y="76337"/>
                        </a:lnTo>
                        <a:lnTo>
                          <a:pt x="38183" y="76079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rgbClr val="EA4827">
                      <a:alpha val="1254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3" name="Google Shape;1293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fill="none" extrusionOk="0">
                        <a:moveTo>
                          <a:pt x="38183" y="1891"/>
                        </a:moveTo>
                        <a:lnTo>
                          <a:pt x="38183" y="76079"/>
                        </a:lnTo>
                        <a:lnTo>
                          <a:pt x="38183" y="76079"/>
                        </a:lnTo>
                        <a:lnTo>
                          <a:pt x="38183" y="76337"/>
                        </a:lnTo>
                        <a:lnTo>
                          <a:pt x="38142" y="76582"/>
                        </a:lnTo>
                        <a:lnTo>
                          <a:pt x="38074" y="76827"/>
                        </a:lnTo>
                        <a:lnTo>
                          <a:pt x="37993" y="77058"/>
                        </a:lnTo>
                        <a:lnTo>
                          <a:pt x="37884" y="77276"/>
                        </a:lnTo>
                        <a:lnTo>
                          <a:pt x="37761" y="77494"/>
                        </a:lnTo>
                        <a:lnTo>
                          <a:pt x="37612" y="77684"/>
                        </a:lnTo>
                        <a:lnTo>
                          <a:pt x="37449" y="77861"/>
                        </a:lnTo>
                        <a:lnTo>
                          <a:pt x="37272" y="78024"/>
                        </a:lnTo>
                        <a:lnTo>
                          <a:pt x="37081" y="78174"/>
                        </a:lnTo>
                        <a:lnTo>
                          <a:pt x="36864" y="78296"/>
                        </a:lnTo>
                        <a:lnTo>
                          <a:pt x="36646" y="78405"/>
                        </a:lnTo>
                        <a:lnTo>
                          <a:pt x="36415" y="78487"/>
                        </a:lnTo>
                        <a:lnTo>
                          <a:pt x="36170" y="78555"/>
                        </a:lnTo>
                        <a:lnTo>
                          <a:pt x="35925" y="78595"/>
                        </a:lnTo>
                        <a:lnTo>
                          <a:pt x="35667" y="78609"/>
                        </a:lnTo>
                        <a:lnTo>
                          <a:pt x="2531" y="78609"/>
                        </a:lnTo>
                        <a:lnTo>
                          <a:pt x="2531" y="78609"/>
                        </a:lnTo>
                        <a:lnTo>
                          <a:pt x="2272" y="78595"/>
                        </a:lnTo>
                        <a:lnTo>
                          <a:pt x="2014" y="78555"/>
                        </a:lnTo>
                        <a:lnTo>
                          <a:pt x="1782" y="78487"/>
                        </a:lnTo>
                        <a:lnTo>
                          <a:pt x="1551" y="78405"/>
                        </a:lnTo>
                        <a:lnTo>
                          <a:pt x="1320" y="78296"/>
                        </a:lnTo>
                        <a:lnTo>
                          <a:pt x="1116" y="78174"/>
                        </a:lnTo>
                        <a:lnTo>
                          <a:pt x="926" y="78024"/>
                        </a:lnTo>
                        <a:lnTo>
                          <a:pt x="735" y="77861"/>
                        </a:lnTo>
                        <a:lnTo>
                          <a:pt x="572" y="77684"/>
                        </a:lnTo>
                        <a:lnTo>
                          <a:pt x="436" y="77494"/>
                        </a:lnTo>
                        <a:lnTo>
                          <a:pt x="313" y="77276"/>
                        </a:lnTo>
                        <a:lnTo>
                          <a:pt x="205" y="77058"/>
                        </a:lnTo>
                        <a:lnTo>
                          <a:pt x="109" y="76827"/>
                        </a:lnTo>
                        <a:lnTo>
                          <a:pt x="55" y="76582"/>
                        </a:lnTo>
                        <a:lnTo>
                          <a:pt x="14" y="76337"/>
                        </a:lnTo>
                        <a:lnTo>
                          <a:pt x="1" y="76079"/>
                        </a:lnTo>
                        <a:lnTo>
                          <a:pt x="1" y="1891"/>
                        </a:lnTo>
                        <a:lnTo>
                          <a:pt x="1" y="1891"/>
                        </a:lnTo>
                        <a:lnTo>
                          <a:pt x="14" y="1687"/>
                        </a:lnTo>
                        <a:lnTo>
                          <a:pt x="41" y="1510"/>
                        </a:lnTo>
                        <a:lnTo>
                          <a:pt x="82" y="1319"/>
                        </a:lnTo>
                        <a:lnTo>
                          <a:pt x="150" y="1156"/>
                        </a:lnTo>
                        <a:lnTo>
                          <a:pt x="232" y="993"/>
                        </a:lnTo>
                        <a:lnTo>
                          <a:pt x="327" y="830"/>
                        </a:lnTo>
                        <a:lnTo>
                          <a:pt x="436" y="694"/>
                        </a:lnTo>
                        <a:lnTo>
                          <a:pt x="558" y="558"/>
                        </a:lnTo>
                        <a:lnTo>
                          <a:pt x="681" y="435"/>
                        </a:lnTo>
                        <a:lnTo>
                          <a:pt x="830" y="326"/>
                        </a:lnTo>
                        <a:lnTo>
                          <a:pt x="994" y="231"/>
                        </a:lnTo>
                        <a:lnTo>
                          <a:pt x="1157" y="150"/>
                        </a:lnTo>
                        <a:lnTo>
                          <a:pt x="1320" y="82"/>
                        </a:lnTo>
                        <a:lnTo>
                          <a:pt x="1510" y="41"/>
                        </a:lnTo>
                        <a:lnTo>
                          <a:pt x="1687" y="14"/>
                        </a:lnTo>
                        <a:lnTo>
                          <a:pt x="1891" y="0"/>
                        </a:lnTo>
                        <a:lnTo>
                          <a:pt x="36306" y="0"/>
                        </a:lnTo>
                        <a:lnTo>
                          <a:pt x="36306" y="0"/>
                        </a:lnTo>
                        <a:lnTo>
                          <a:pt x="36496" y="14"/>
                        </a:lnTo>
                        <a:lnTo>
                          <a:pt x="36687" y="41"/>
                        </a:lnTo>
                        <a:lnTo>
                          <a:pt x="36864" y="82"/>
                        </a:lnTo>
                        <a:lnTo>
                          <a:pt x="37040" y="150"/>
                        </a:lnTo>
                        <a:lnTo>
                          <a:pt x="37204" y="231"/>
                        </a:lnTo>
                        <a:lnTo>
                          <a:pt x="37353" y="326"/>
                        </a:lnTo>
                        <a:lnTo>
                          <a:pt x="37503" y="435"/>
                        </a:lnTo>
                        <a:lnTo>
                          <a:pt x="37639" y="558"/>
                        </a:lnTo>
                        <a:lnTo>
                          <a:pt x="37761" y="694"/>
                        </a:lnTo>
                        <a:lnTo>
                          <a:pt x="37870" y="830"/>
                        </a:lnTo>
                        <a:lnTo>
                          <a:pt x="37965" y="993"/>
                        </a:lnTo>
                        <a:lnTo>
                          <a:pt x="38047" y="1156"/>
                        </a:lnTo>
                        <a:lnTo>
                          <a:pt x="38101" y="1319"/>
                        </a:lnTo>
                        <a:lnTo>
                          <a:pt x="38156" y="1510"/>
                        </a:lnTo>
                        <a:lnTo>
                          <a:pt x="38183" y="1687"/>
                        </a:lnTo>
                        <a:lnTo>
                          <a:pt x="38183" y="189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30"/>
                  <p:cNvSpPr/>
                  <p:nvPr/>
                </p:nvSpPr>
                <p:spPr>
                  <a:xfrm>
                    <a:off x="6603899" y="2229800"/>
                    <a:ext cx="827855" cy="514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7" extrusionOk="0">
                        <a:moveTo>
                          <a:pt x="844" y="0"/>
                        </a:moveTo>
                        <a:lnTo>
                          <a:pt x="749" y="14"/>
                        </a:lnTo>
                        <a:lnTo>
                          <a:pt x="667" y="27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59"/>
                        </a:lnTo>
                        <a:lnTo>
                          <a:pt x="150" y="381"/>
                        </a:lnTo>
                        <a:lnTo>
                          <a:pt x="69" y="517"/>
                        </a:lnTo>
                        <a:lnTo>
                          <a:pt x="42" y="599"/>
                        </a:lnTo>
                        <a:lnTo>
                          <a:pt x="14" y="680"/>
                        </a:lnTo>
                        <a:lnTo>
                          <a:pt x="1" y="762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20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20"/>
                        </a:lnTo>
                        <a:lnTo>
                          <a:pt x="246" y="1442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73"/>
                        </a:lnTo>
                        <a:lnTo>
                          <a:pt x="749" y="1673"/>
                        </a:lnTo>
                        <a:lnTo>
                          <a:pt x="844" y="1687"/>
                        </a:lnTo>
                        <a:lnTo>
                          <a:pt x="26281" y="1687"/>
                        </a:lnTo>
                        <a:lnTo>
                          <a:pt x="26363" y="1673"/>
                        </a:lnTo>
                        <a:lnTo>
                          <a:pt x="26444" y="1673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42"/>
                        </a:lnTo>
                        <a:lnTo>
                          <a:pt x="26975" y="1320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20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62"/>
                        </a:lnTo>
                        <a:lnTo>
                          <a:pt x="27097" y="680"/>
                        </a:lnTo>
                        <a:lnTo>
                          <a:pt x="27084" y="599"/>
                        </a:lnTo>
                        <a:lnTo>
                          <a:pt x="27056" y="517"/>
                        </a:lnTo>
                        <a:lnTo>
                          <a:pt x="26975" y="381"/>
                        </a:lnTo>
                        <a:lnTo>
                          <a:pt x="26866" y="259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27"/>
                        </a:lnTo>
                        <a:lnTo>
                          <a:pt x="26363" y="14"/>
                        </a:lnTo>
                        <a:lnTo>
                          <a:pt x="26281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30"/>
                  <p:cNvSpPr/>
                  <p:nvPr/>
                </p:nvSpPr>
                <p:spPr>
                  <a:xfrm>
                    <a:off x="6603899" y="2392536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28"/>
                        </a:lnTo>
                        <a:lnTo>
                          <a:pt x="518" y="55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04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57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24"/>
                        </a:lnTo>
                        <a:lnTo>
                          <a:pt x="518" y="1606"/>
                        </a:lnTo>
                        <a:lnTo>
                          <a:pt x="586" y="1633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33"/>
                        </a:lnTo>
                        <a:lnTo>
                          <a:pt x="26608" y="1606"/>
                        </a:lnTo>
                        <a:lnTo>
                          <a:pt x="26744" y="1524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57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4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55"/>
                        </a:lnTo>
                        <a:lnTo>
                          <a:pt x="26526" y="28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30"/>
                  <p:cNvSpPr/>
                  <p:nvPr/>
                </p:nvSpPr>
                <p:spPr>
                  <a:xfrm>
                    <a:off x="6603899" y="2554875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03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56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05"/>
                        </a:lnTo>
                        <a:lnTo>
                          <a:pt x="586" y="1632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32"/>
                        </a:lnTo>
                        <a:lnTo>
                          <a:pt x="26608" y="1605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56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3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30"/>
                  <p:cNvSpPr/>
                  <p:nvPr/>
                </p:nvSpPr>
                <p:spPr>
                  <a:xfrm>
                    <a:off x="6603899" y="2717183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1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9"/>
                        </a:lnTo>
                        <a:lnTo>
                          <a:pt x="368" y="137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86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38"/>
                        </a:lnTo>
                        <a:lnTo>
                          <a:pt x="518" y="1606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06"/>
                        </a:lnTo>
                        <a:lnTo>
                          <a:pt x="26744" y="1538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6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7"/>
                        </a:lnTo>
                        <a:lnTo>
                          <a:pt x="26608" y="69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8" name="Google Shape;1298;p30"/>
                  <p:cNvSpPr/>
                  <p:nvPr/>
                </p:nvSpPr>
                <p:spPr>
                  <a:xfrm>
                    <a:off x="6603899" y="2879522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17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17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9" name="Google Shape;1299;p30"/>
                  <p:cNvSpPr/>
                  <p:nvPr/>
                </p:nvSpPr>
                <p:spPr>
                  <a:xfrm>
                    <a:off x="6603899" y="3041830"/>
                    <a:ext cx="827855" cy="515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8" extrusionOk="0">
                        <a:moveTo>
                          <a:pt x="844" y="1"/>
                        </a:moveTo>
                        <a:lnTo>
                          <a:pt x="749" y="14"/>
                        </a:lnTo>
                        <a:lnTo>
                          <a:pt x="667" y="28"/>
                        </a:lnTo>
                        <a:lnTo>
                          <a:pt x="586" y="42"/>
                        </a:lnTo>
                        <a:lnTo>
                          <a:pt x="518" y="69"/>
                        </a:lnTo>
                        <a:lnTo>
                          <a:pt x="368" y="150"/>
                        </a:lnTo>
                        <a:lnTo>
                          <a:pt x="246" y="246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99"/>
                        </a:lnTo>
                        <a:lnTo>
                          <a:pt x="14" y="681"/>
                        </a:lnTo>
                        <a:lnTo>
                          <a:pt x="1" y="763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1"/>
                        </a:lnTo>
                        <a:lnTo>
                          <a:pt x="150" y="1307"/>
                        </a:lnTo>
                        <a:lnTo>
                          <a:pt x="246" y="1443"/>
                        </a:lnTo>
                        <a:lnTo>
                          <a:pt x="368" y="1538"/>
                        </a:lnTo>
                        <a:lnTo>
                          <a:pt x="518" y="1619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844" y="1688"/>
                        </a:lnTo>
                        <a:lnTo>
                          <a:pt x="26281" y="1688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19"/>
                        </a:lnTo>
                        <a:lnTo>
                          <a:pt x="26744" y="1538"/>
                        </a:lnTo>
                        <a:lnTo>
                          <a:pt x="26866" y="1443"/>
                        </a:lnTo>
                        <a:lnTo>
                          <a:pt x="26975" y="1307"/>
                        </a:lnTo>
                        <a:lnTo>
                          <a:pt x="27056" y="1171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63"/>
                        </a:lnTo>
                        <a:lnTo>
                          <a:pt x="27097" y="681"/>
                        </a:lnTo>
                        <a:lnTo>
                          <a:pt x="27084" y="599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6"/>
                        </a:lnTo>
                        <a:lnTo>
                          <a:pt x="26744" y="150"/>
                        </a:lnTo>
                        <a:lnTo>
                          <a:pt x="26608" y="69"/>
                        </a:lnTo>
                        <a:lnTo>
                          <a:pt x="26526" y="42"/>
                        </a:lnTo>
                        <a:lnTo>
                          <a:pt x="26444" y="28"/>
                        </a:lnTo>
                        <a:lnTo>
                          <a:pt x="26363" y="14"/>
                        </a:lnTo>
                        <a:lnTo>
                          <a:pt x="26281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0" name="Google Shape;1300;p30"/>
                  <p:cNvSpPr/>
                  <p:nvPr/>
                </p:nvSpPr>
                <p:spPr>
                  <a:xfrm>
                    <a:off x="6434938" y="1003850"/>
                    <a:ext cx="1165376" cy="21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115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114"/>
                        </a:lnTo>
                        <a:lnTo>
                          <a:pt x="38183" y="7114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1" name="Google Shape;1301;p30"/>
                  <p:cNvSpPr/>
                  <p:nvPr/>
                </p:nvSpPr>
                <p:spPr>
                  <a:xfrm>
                    <a:off x="724241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32" y="2272"/>
                        </a:lnTo>
                        <a:lnTo>
                          <a:pt x="2027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81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81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27" y="286"/>
                        </a:lnTo>
                        <a:lnTo>
                          <a:pt x="1932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2" name="Google Shape;1302;p30"/>
                  <p:cNvSpPr/>
                  <p:nvPr/>
                </p:nvSpPr>
                <p:spPr>
                  <a:xfrm>
                    <a:off x="7365294" y="1064037"/>
                    <a:ext cx="7602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1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2" y="55"/>
                        </a:lnTo>
                        <a:lnTo>
                          <a:pt x="763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7" y="449"/>
                        </a:lnTo>
                        <a:lnTo>
                          <a:pt x="219" y="544"/>
                        </a:lnTo>
                        <a:lnTo>
                          <a:pt x="151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" y="1116"/>
                        </a:lnTo>
                        <a:lnTo>
                          <a:pt x="1" y="1238"/>
                        </a:lnTo>
                        <a:lnTo>
                          <a:pt x="1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1" y="1837"/>
                        </a:lnTo>
                        <a:lnTo>
                          <a:pt x="219" y="1932"/>
                        </a:lnTo>
                        <a:lnTo>
                          <a:pt x="287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3" y="2381"/>
                        </a:lnTo>
                        <a:lnTo>
                          <a:pt x="872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5" y="2476"/>
                        </a:lnTo>
                        <a:lnTo>
                          <a:pt x="1497" y="2462"/>
                        </a:lnTo>
                        <a:lnTo>
                          <a:pt x="1606" y="2422"/>
                        </a:lnTo>
                        <a:lnTo>
                          <a:pt x="1729" y="2381"/>
                        </a:lnTo>
                        <a:lnTo>
                          <a:pt x="1837" y="2326"/>
                        </a:lnTo>
                        <a:lnTo>
                          <a:pt x="1933" y="2272"/>
                        </a:lnTo>
                        <a:lnTo>
                          <a:pt x="2028" y="2204"/>
                        </a:lnTo>
                        <a:lnTo>
                          <a:pt x="2123" y="2122"/>
                        </a:lnTo>
                        <a:lnTo>
                          <a:pt x="2205" y="2027"/>
                        </a:lnTo>
                        <a:lnTo>
                          <a:pt x="2273" y="1932"/>
                        </a:lnTo>
                        <a:lnTo>
                          <a:pt x="2327" y="1837"/>
                        </a:lnTo>
                        <a:lnTo>
                          <a:pt x="2381" y="1728"/>
                        </a:lnTo>
                        <a:lnTo>
                          <a:pt x="2422" y="1605"/>
                        </a:lnTo>
                        <a:lnTo>
                          <a:pt x="2463" y="1497"/>
                        </a:lnTo>
                        <a:lnTo>
                          <a:pt x="2477" y="1374"/>
                        </a:lnTo>
                        <a:lnTo>
                          <a:pt x="2490" y="1238"/>
                        </a:lnTo>
                        <a:lnTo>
                          <a:pt x="2477" y="1116"/>
                        </a:lnTo>
                        <a:lnTo>
                          <a:pt x="2463" y="993"/>
                        </a:lnTo>
                        <a:lnTo>
                          <a:pt x="2422" y="871"/>
                        </a:lnTo>
                        <a:lnTo>
                          <a:pt x="2381" y="762"/>
                        </a:lnTo>
                        <a:lnTo>
                          <a:pt x="2327" y="653"/>
                        </a:lnTo>
                        <a:lnTo>
                          <a:pt x="2273" y="544"/>
                        </a:lnTo>
                        <a:lnTo>
                          <a:pt x="2205" y="449"/>
                        </a:lnTo>
                        <a:lnTo>
                          <a:pt x="2123" y="368"/>
                        </a:lnTo>
                        <a:lnTo>
                          <a:pt x="2028" y="286"/>
                        </a:lnTo>
                        <a:lnTo>
                          <a:pt x="1933" y="218"/>
                        </a:lnTo>
                        <a:lnTo>
                          <a:pt x="1837" y="150"/>
                        </a:lnTo>
                        <a:lnTo>
                          <a:pt x="1729" y="96"/>
                        </a:lnTo>
                        <a:lnTo>
                          <a:pt x="1606" y="55"/>
                        </a:lnTo>
                        <a:lnTo>
                          <a:pt x="1497" y="28"/>
                        </a:lnTo>
                        <a:lnTo>
                          <a:pt x="137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3" name="Google Shape;1303;p30"/>
                  <p:cNvSpPr/>
                  <p:nvPr/>
                </p:nvSpPr>
                <p:spPr>
                  <a:xfrm>
                    <a:off x="748279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3" y="150"/>
                        </a:lnTo>
                        <a:lnTo>
                          <a:pt x="545" y="218"/>
                        </a:lnTo>
                        <a:lnTo>
                          <a:pt x="449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49" y="2204"/>
                        </a:lnTo>
                        <a:lnTo>
                          <a:pt x="545" y="2272"/>
                        </a:lnTo>
                        <a:lnTo>
                          <a:pt x="653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46" y="2272"/>
                        </a:lnTo>
                        <a:lnTo>
                          <a:pt x="2041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95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95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41" y="286"/>
                        </a:lnTo>
                        <a:lnTo>
                          <a:pt x="1946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4" name="Google Shape;1304;p30"/>
                  <p:cNvSpPr/>
                  <p:nvPr/>
                </p:nvSpPr>
                <p:spPr>
                  <a:xfrm>
                    <a:off x="6767062" y="1624486"/>
                    <a:ext cx="501108" cy="164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19" h="5374" extrusionOk="0">
                        <a:moveTo>
                          <a:pt x="2599" y="1"/>
                        </a:moveTo>
                        <a:lnTo>
                          <a:pt x="2340" y="14"/>
                        </a:lnTo>
                        <a:lnTo>
                          <a:pt x="2082" y="55"/>
                        </a:lnTo>
                        <a:lnTo>
                          <a:pt x="1837" y="110"/>
                        </a:lnTo>
                        <a:lnTo>
                          <a:pt x="1592" y="205"/>
                        </a:lnTo>
                        <a:lnTo>
                          <a:pt x="1361" y="314"/>
                        </a:lnTo>
                        <a:lnTo>
                          <a:pt x="1157" y="450"/>
                        </a:lnTo>
                        <a:lnTo>
                          <a:pt x="953" y="599"/>
                        </a:lnTo>
                        <a:lnTo>
                          <a:pt x="762" y="763"/>
                        </a:lnTo>
                        <a:lnTo>
                          <a:pt x="599" y="953"/>
                        </a:lnTo>
                        <a:lnTo>
                          <a:pt x="450" y="1143"/>
                        </a:lnTo>
                        <a:lnTo>
                          <a:pt x="313" y="1361"/>
                        </a:lnTo>
                        <a:lnTo>
                          <a:pt x="205" y="1592"/>
                        </a:lnTo>
                        <a:lnTo>
                          <a:pt x="123" y="1824"/>
                        </a:lnTo>
                        <a:lnTo>
                          <a:pt x="55" y="2068"/>
                        </a:lnTo>
                        <a:lnTo>
                          <a:pt x="14" y="2327"/>
                        </a:lnTo>
                        <a:lnTo>
                          <a:pt x="1" y="2599"/>
                        </a:lnTo>
                        <a:lnTo>
                          <a:pt x="1" y="2776"/>
                        </a:lnTo>
                        <a:lnTo>
                          <a:pt x="14" y="3034"/>
                        </a:lnTo>
                        <a:lnTo>
                          <a:pt x="55" y="3293"/>
                        </a:lnTo>
                        <a:lnTo>
                          <a:pt x="123" y="3537"/>
                        </a:lnTo>
                        <a:lnTo>
                          <a:pt x="205" y="3782"/>
                        </a:lnTo>
                        <a:lnTo>
                          <a:pt x="313" y="4014"/>
                        </a:lnTo>
                        <a:lnTo>
                          <a:pt x="450" y="4218"/>
                        </a:lnTo>
                        <a:lnTo>
                          <a:pt x="599" y="4422"/>
                        </a:lnTo>
                        <a:lnTo>
                          <a:pt x="762" y="4612"/>
                        </a:lnTo>
                        <a:lnTo>
                          <a:pt x="953" y="4775"/>
                        </a:lnTo>
                        <a:lnTo>
                          <a:pt x="1157" y="4925"/>
                        </a:lnTo>
                        <a:lnTo>
                          <a:pt x="1361" y="5061"/>
                        </a:lnTo>
                        <a:lnTo>
                          <a:pt x="1592" y="5170"/>
                        </a:lnTo>
                        <a:lnTo>
                          <a:pt x="1837" y="5251"/>
                        </a:lnTo>
                        <a:lnTo>
                          <a:pt x="2082" y="5319"/>
                        </a:lnTo>
                        <a:lnTo>
                          <a:pt x="2340" y="5360"/>
                        </a:lnTo>
                        <a:lnTo>
                          <a:pt x="2599" y="5374"/>
                        </a:lnTo>
                        <a:lnTo>
                          <a:pt x="13821" y="5374"/>
                        </a:lnTo>
                        <a:lnTo>
                          <a:pt x="14093" y="5360"/>
                        </a:lnTo>
                        <a:lnTo>
                          <a:pt x="14351" y="5319"/>
                        </a:lnTo>
                        <a:lnTo>
                          <a:pt x="14596" y="5251"/>
                        </a:lnTo>
                        <a:lnTo>
                          <a:pt x="14827" y="5170"/>
                        </a:lnTo>
                        <a:lnTo>
                          <a:pt x="15059" y="5061"/>
                        </a:lnTo>
                        <a:lnTo>
                          <a:pt x="15276" y="4925"/>
                        </a:lnTo>
                        <a:lnTo>
                          <a:pt x="15480" y="4775"/>
                        </a:lnTo>
                        <a:lnTo>
                          <a:pt x="15657" y="4612"/>
                        </a:lnTo>
                        <a:lnTo>
                          <a:pt x="15834" y="4422"/>
                        </a:lnTo>
                        <a:lnTo>
                          <a:pt x="15984" y="4218"/>
                        </a:lnTo>
                        <a:lnTo>
                          <a:pt x="16106" y="4014"/>
                        </a:lnTo>
                        <a:lnTo>
                          <a:pt x="16215" y="3782"/>
                        </a:lnTo>
                        <a:lnTo>
                          <a:pt x="16310" y="3537"/>
                        </a:lnTo>
                        <a:lnTo>
                          <a:pt x="16365" y="3293"/>
                        </a:lnTo>
                        <a:lnTo>
                          <a:pt x="16405" y="3034"/>
                        </a:lnTo>
                        <a:lnTo>
                          <a:pt x="16419" y="2776"/>
                        </a:lnTo>
                        <a:lnTo>
                          <a:pt x="16419" y="2599"/>
                        </a:lnTo>
                        <a:lnTo>
                          <a:pt x="16405" y="2327"/>
                        </a:lnTo>
                        <a:lnTo>
                          <a:pt x="16365" y="2068"/>
                        </a:lnTo>
                        <a:lnTo>
                          <a:pt x="16310" y="1824"/>
                        </a:lnTo>
                        <a:lnTo>
                          <a:pt x="16215" y="1592"/>
                        </a:lnTo>
                        <a:lnTo>
                          <a:pt x="16106" y="1361"/>
                        </a:lnTo>
                        <a:lnTo>
                          <a:pt x="15984" y="1143"/>
                        </a:lnTo>
                        <a:lnTo>
                          <a:pt x="15834" y="953"/>
                        </a:lnTo>
                        <a:lnTo>
                          <a:pt x="15657" y="763"/>
                        </a:lnTo>
                        <a:lnTo>
                          <a:pt x="15480" y="599"/>
                        </a:lnTo>
                        <a:lnTo>
                          <a:pt x="15276" y="450"/>
                        </a:lnTo>
                        <a:lnTo>
                          <a:pt x="15059" y="314"/>
                        </a:lnTo>
                        <a:lnTo>
                          <a:pt x="14827" y="205"/>
                        </a:lnTo>
                        <a:lnTo>
                          <a:pt x="14596" y="110"/>
                        </a:lnTo>
                        <a:lnTo>
                          <a:pt x="14351" y="55"/>
                        </a:lnTo>
                        <a:lnTo>
                          <a:pt x="14093" y="14"/>
                        </a:lnTo>
                        <a:lnTo>
                          <a:pt x="13821" y="1"/>
                        </a:lnTo>
                        <a:close/>
                      </a:path>
                    </a:pathLst>
                  </a:custGeom>
                  <a:solidFill>
                    <a:srgbClr val="E3390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5" name="Google Shape;1305;p30"/>
                  <p:cNvSpPr/>
                  <p:nvPr/>
                </p:nvSpPr>
                <p:spPr>
                  <a:xfrm>
                    <a:off x="6661186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6" name="Google Shape;1306;p30"/>
                  <p:cNvSpPr/>
                  <p:nvPr/>
                </p:nvSpPr>
                <p:spPr>
                  <a:xfrm>
                    <a:off x="6640432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89" y="0"/>
                        </a:moveTo>
                        <a:lnTo>
                          <a:pt x="967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40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5" y="354"/>
                        </a:lnTo>
                        <a:lnTo>
                          <a:pt x="273" y="435"/>
                        </a:lnTo>
                        <a:lnTo>
                          <a:pt x="205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14" y="1075"/>
                        </a:lnTo>
                        <a:lnTo>
                          <a:pt x="1" y="1197"/>
                        </a:lnTo>
                        <a:lnTo>
                          <a:pt x="14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5" y="1877"/>
                        </a:lnTo>
                        <a:lnTo>
                          <a:pt x="273" y="1972"/>
                        </a:lnTo>
                        <a:lnTo>
                          <a:pt x="355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67" y="2380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34" y="2394"/>
                        </a:lnTo>
                        <a:lnTo>
                          <a:pt x="1456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83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72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408" y="1319"/>
                        </a:lnTo>
                        <a:lnTo>
                          <a:pt x="2408" y="1197"/>
                        </a:lnTo>
                        <a:lnTo>
                          <a:pt x="2408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72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5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83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56" y="27"/>
                        </a:lnTo>
                        <a:lnTo>
                          <a:pt x="1334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7" name="Google Shape;1307;p30"/>
                  <p:cNvSpPr/>
                  <p:nvPr/>
                </p:nvSpPr>
                <p:spPr>
                  <a:xfrm>
                    <a:off x="6661186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062" y="0"/>
                        </a:moveTo>
                        <a:lnTo>
                          <a:pt x="749" y="55"/>
                        </a:lnTo>
                        <a:lnTo>
                          <a:pt x="395" y="136"/>
                        </a:lnTo>
                        <a:lnTo>
                          <a:pt x="1" y="245"/>
                        </a:lnTo>
                        <a:lnTo>
                          <a:pt x="1" y="1102"/>
                        </a:lnTo>
                        <a:lnTo>
                          <a:pt x="1062" y="776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8" name="Google Shape;1308;p30"/>
                  <p:cNvSpPr/>
                  <p:nvPr/>
                </p:nvSpPr>
                <p:spPr>
                  <a:xfrm>
                    <a:off x="6564039" y="1694653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198" y="1"/>
                        </a:moveTo>
                        <a:lnTo>
                          <a:pt x="1089" y="14"/>
                        </a:lnTo>
                        <a:lnTo>
                          <a:pt x="967" y="28"/>
                        </a:lnTo>
                        <a:lnTo>
                          <a:pt x="872" y="55"/>
                        </a:lnTo>
                        <a:lnTo>
                          <a:pt x="763" y="82"/>
                        </a:lnTo>
                        <a:lnTo>
                          <a:pt x="667" y="123"/>
                        </a:lnTo>
                        <a:lnTo>
                          <a:pt x="586" y="177"/>
                        </a:lnTo>
                        <a:lnTo>
                          <a:pt x="504" y="232"/>
                        </a:lnTo>
                        <a:lnTo>
                          <a:pt x="423" y="300"/>
                        </a:lnTo>
                        <a:lnTo>
                          <a:pt x="341" y="368"/>
                        </a:lnTo>
                        <a:lnTo>
                          <a:pt x="273" y="436"/>
                        </a:lnTo>
                        <a:lnTo>
                          <a:pt x="219" y="517"/>
                        </a:lnTo>
                        <a:lnTo>
                          <a:pt x="164" y="613"/>
                        </a:lnTo>
                        <a:lnTo>
                          <a:pt x="110" y="694"/>
                        </a:lnTo>
                        <a:lnTo>
                          <a:pt x="69" y="790"/>
                        </a:lnTo>
                        <a:lnTo>
                          <a:pt x="42" y="898"/>
                        </a:lnTo>
                        <a:lnTo>
                          <a:pt x="15" y="994"/>
                        </a:lnTo>
                        <a:lnTo>
                          <a:pt x="1" y="1102"/>
                        </a:lnTo>
                        <a:lnTo>
                          <a:pt x="1" y="1211"/>
                        </a:lnTo>
                        <a:lnTo>
                          <a:pt x="1" y="1320"/>
                        </a:lnTo>
                        <a:lnTo>
                          <a:pt x="15" y="1429"/>
                        </a:lnTo>
                        <a:lnTo>
                          <a:pt x="42" y="1524"/>
                        </a:lnTo>
                        <a:lnTo>
                          <a:pt x="69" y="1633"/>
                        </a:lnTo>
                        <a:lnTo>
                          <a:pt x="110" y="1728"/>
                        </a:lnTo>
                        <a:lnTo>
                          <a:pt x="164" y="1810"/>
                        </a:lnTo>
                        <a:lnTo>
                          <a:pt x="219" y="1905"/>
                        </a:lnTo>
                        <a:lnTo>
                          <a:pt x="287" y="1987"/>
                        </a:lnTo>
                        <a:lnTo>
                          <a:pt x="355" y="2055"/>
                        </a:lnTo>
                        <a:lnTo>
                          <a:pt x="423" y="2123"/>
                        </a:lnTo>
                        <a:lnTo>
                          <a:pt x="504" y="2191"/>
                        </a:lnTo>
                        <a:lnTo>
                          <a:pt x="599" y="2245"/>
                        </a:lnTo>
                        <a:lnTo>
                          <a:pt x="681" y="2299"/>
                        </a:lnTo>
                        <a:lnTo>
                          <a:pt x="776" y="2340"/>
                        </a:lnTo>
                        <a:lnTo>
                          <a:pt x="885" y="2367"/>
                        </a:lnTo>
                        <a:lnTo>
                          <a:pt x="980" y="2395"/>
                        </a:lnTo>
                        <a:lnTo>
                          <a:pt x="1089" y="2408"/>
                        </a:lnTo>
                        <a:lnTo>
                          <a:pt x="1348" y="2408"/>
                        </a:lnTo>
                        <a:lnTo>
                          <a:pt x="1484" y="2381"/>
                        </a:lnTo>
                        <a:lnTo>
                          <a:pt x="1579" y="2354"/>
                        </a:lnTo>
                        <a:lnTo>
                          <a:pt x="1674" y="2313"/>
                        </a:lnTo>
                        <a:lnTo>
                          <a:pt x="1769" y="2272"/>
                        </a:lnTo>
                        <a:lnTo>
                          <a:pt x="1851" y="2218"/>
                        </a:lnTo>
                        <a:lnTo>
                          <a:pt x="2014" y="2109"/>
                        </a:lnTo>
                        <a:lnTo>
                          <a:pt x="2137" y="1959"/>
                        </a:lnTo>
                        <a:lnTo>
                          <a:pt x="2259" y="1796"/>
                        </a:lnTo>
                        <a:lnTo>
                          <a:pt x="2300" y="1701"/>
                        </a:lnTo>
                        <a:lnTo>
                          <a:pt x="2341" y="1619"/>
                        </a:lnTo>
                        <a:lnTo>
                          <a:pt x="2368" y="1524"/>
                        </a:lnTo>
                        <a:lnTo>
                          <a:pt x="2381" y="1415"/>
                        </a:lnTo>
                        <a:lnTo>
                          <a:pt x="2395" y="1320"/>
                        </a:lnTo>
                        <a:lnTo>
                          <a:pt x="2409" y="1211"/>
                        </a:lnTo>
                        <a:lnTo>
                          <a:pt x="2395" y="1102"/>
                        </a:lnTo>
                        <a:lnTo>
                          <a:pt x="2381" y="1007"/>
                        </a:lnTo>
                        <a:lnTo>
                          <a:pt x="2368" y="898"/>
                        </a:lnTo>
                        <a:lnTo>
                          <a:pt x="2341" y="803"/>
                        </a:lnTo>
                        <a:lnTo>
                          <a:pt x="2300" y="708"/>
                        </a:lnTo>
                        <a:lnTo>
                          <a:pt x="2259" y="626"/>
                        </a:lnTo>
                        <a:lnTo>
                          <a:pt x="2205" y="545"/>
                        </a:lnTo>
                        <a:lnTo>
                          <a:pt x="2137" y="463"/>
                        </a:lnTo>
                        <a:lnTo>
                          <a:pt x="2014" y="313"/>
                        </a:lnTo>
                        <a:lnTo>
                          <a:pt x="1851" y="191"/>
                        </a:lnTo>
                        <a:lnTo>
                          <a:pt x="1769" y="150"/>
                        </a:lnTo>
                        <a:lnTo>
                          <a:pt x="1674" y="109"/>
                        </a:lnTo>
                        <a:lnTo>
                          <a:pt x="1579" y="69"/>
                        </a:lnTo>
                        <a:lnTo>
                          <a:pt x="1484" y="41"/>
                        </a:lnTo>
                        <a:lnTo>
                          <a:pt x="1348" y="14"/>
                        </a:lnTo>
                        <a:lnTo>
                          <a:pt x="1198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30"/>
                  <p:cNvSpPr/>
                  <p:nvPr/>
                </p:nvSpPr>
                <p:spPr>
                  <a:xfrm>
                    <a:off x="6594346" y="1624486"/>
                    <a:ext cx="30516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9" h="7020" extrusionOk="0">
                        <a:moveTo>
                          <a:pt x="3320" y="1"/>
                        </a:moveTo>
                        <a:lnTo>
                          <a:pt x="3143" y="14"/>
                        </a:lnTo>
                        <a:lnTo>
                          <a:pt x="2966" y="42"/>
                        </a:lnTo>
                        <a:lnTo>
                          <a:pt x="2789" y="69"/>
                        </a:lnTo>
                        <a:lnTo>
                          <a:pt x="2545" y="137"/>
                        </a:lnTo>
                        <a:lnTo>
                          <a:pt x="2300" y="218"/>
                        </a:lnTo>
                        <a:lnTo>
                          <a:pt x="2055" y="314"/>
                        </a:lnTo>
                        <a:lnTo>
                          <a:pt x="1837" y="422"/>
                        </a:lnTo>
                        <a:lnTo>
                          <a:pt x="1620" y="558"/>
                        </a:lnTo>
                        <a:lnTo>
                          <a:pt x="1416" y="695"/>
                        </a:lnTo>
                        <a:lnTo>
                          <a:pt x="1212" y="858"/>
                        </a:lnTo>
                        <a:lnTo>
                          <a:pt x="1035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4" y="1687"/>
                        </a:lnTo>
                        <a:lnTo>
                          <a:pt x="423" y="1837"/>
                        </a:lnTo>
                        <a:lnTo>
                          <a:pt x="341" y="1987"/>
                        </a:lnTo>
                        <a:lnTo>
                          <a:pt x="273" y="2150"/>
                        </a:lnTo>
                        <a:lnTo>
                          <a:pt x="219" y="2300"/>
                        </a:lnTo>
                        <a:lnTo>
                          <a:pt x="164" y="2463"/>
                        </a:lnTo>
                        <a:lnTo>
                          <a:pt x="110" y="2640"/>
                        </a:lnTo>
                        <a:lnTo>
                          <a:pt x="69" y="2803"/>
                        </a:lnTo>
                        <a:lnTo>
                          <a:pt x="42" y="2980"/>
                        </a:lnTo>
                        <a:lnTo>
                          <a:pt x="15" y="3157"/>
                        </a:lnTo>
                        <a:lnTo>
                          <a:pt x="1" y="3333"/>
                        </a:lnTo>
                        <a:lnTo>
                          <a:pt x="1" y="3510"/>
                        </a:lnTo>
                        <a:lnTo>
                          <a:pt x="15" y="3823"/>
                        </a:lnTo>
                        <a:lnTo>
                          <a:pt x="55" y="4136"/>
                        </a:lnTo>
                        <a:lnTo>
                          <a:pt x="123" y="4449"/>
                        </a:lnTo>
                        <a:lnTo>
                          <a:pt x="219" y="4734"/>
                        </a:lnTo>
                        <a:lnTo>
                          <a:pt x="341" y="5020"/>
                        </a:lnTo>
                        <a:lnTo>
                          <a:pt x="491" y="5279"/>
                        </a:lnTo>
                        <a:lnTo>
                          <a:pt x="654" y="5537"/>
                        </a:lnTo>
                        <a:lnTo>
                          <a:pt x="831" y="5768"/>
                        </a:lnTo>
                        <a:lnTo>
                          <a:pt x="1035" y="5999"/>
                        </a:lnTo>
                        <a:lnTo>
                          <a:pt x="1266" y="6204"/>
                        </a:lnTo>
                        <a:lnTo>
                          <a:pt x="1497" y="6380"/>
                        </a:lnTo>
                        <a:lnTo>
                          <a:pt x="1756" y="6544"/>
                        </a:lnTo>
                        <a:lnTo>
                          <a:pt x="2028" y="6680"/>
                        </a:lnTo>
                        <a:lnTo>
                          <a:pt x="2300" y="6802"/>
                        </a:lnTo>
                        <a:lnTo>
                          <a:pt x="2599" y="6897"/>
                        </a:lnTo>
                        <a:lnTo>
                          <a:pt x="2898" y="6965"/>
                        </a:lnTo>
                        <a:lnTo>
                          <a:pt x="3198" y="7006"/>
                        </a:lnTo>
                        <a:lnTo>
                          <a:pt x="3510" y="7020"/>
                        </a:lnTo>
                        <a:lnTo>
                          <a:pt x="6666" y="7020"/>
                        </a:lnTo>
                        <a:lnTo>
                          <a:pt x="6843" y="7006"/>
                        </a:lnTo>
                        <a:lnTo>
                          <a:pt x="7020" y="6979"/>
                        </a:lnTo>
                        <a:lnTo>
                          <a:pt x="7197" y="6952"/>
                        </a:lnTo>
                        <a:lnTo>
                          <a:pt x="7360" y="6911"/>
                        </a:lnTo>
                        <a:lnTo>
                          <a:pt x="7537" y="6856"/>
                        </a:lnTo>
                        <a:lnTo>
                          <a:pt x="7700" y="6802"/>
                        </a:lnTo>
                        <a:lnTo>
                          <a:pt x="7850" y="6748"/>
                        </a:lnTo>
                        <a:lnTo>
                          <a:pt x="8013" y="6666"/>
                        </a:lnTo>
                        <a:lnTo>
                          <a:pt x="8163" y="6598"/>
                        </a:lnTo>
                        <a:lnTo>
                          <a:pt x="8312" y="6503"/>
                        </a:lnTo>
                        <a:lnTo>
                          <a:pt x="8448" y="6421"/>
                        </a:lnTo>
                        <a:lnTo>
                          <a:pt x="8720" y="6217"/>
                        </a:lnTo>
                        <a:lnTo>
                          <a:pt x="8965" y="5986"/>
                        </a:lnTo>
                        <a:lnTo>
                          <a:pt x="9196" y="5741"/>
                        </a:lnTo>
                        <a:lnTo>
                          <a:pt x="9400" y="5469"/>
                        </a:lnTo>
                        <a:lnTo>
                          <a:pt x="9496" y="5319"/>
                        </a:lnTo>
                        <a:lnTo>
                          <a:pt x="9577" y="5183"/>
                        </a:lnTo>
                        <a:lnTo>
                          <a:pt x="9659" y="5034"/>
                        </a:lnTo>
                        <a:lnTo>
                          <a:pt x="9727" y="4870"/>
                        </a:lnTo>
                        <a:lnTo>
                          <a:pt x="9781" y="4707"/>
                        </a:lnTo>
                        <a:lnTo>
                          <a:pt x="9849" y="4544"/>
                        </a:lnTo>
                        <a:lnTo>
                          <a:pt x="9890" y="4381"/>
                        </a:lnTo>
                        <a:lnTo>
                          <a:pt x="9931" y="4218"/>
                        </a:lnTo>
                        <a:lnTo>
                          <a:pt x="9958" y="4041"/>
                        </a:lnTo>
                        <a:lnTo>
                          <a:pt x="9985" y="3864"/>
                        </a:lnTo>
                        <a:lnTo>
                          <a:pt x="9999" y="3687"/>
                        </a:lnTo>
                        <a:lnTo>
                          <a:pt x="9999" y="3510"/>
                        </a:lnTo>
                        <a:lnTo>
                          <a:pt x="9999" y="3333"/>
                        </a:lnTo>
                        <a:lnTo>
                          <a:pt x="9985" y="3157"/>
                        </a:lnTo>
                        <a:lnTo>
                          <a:pt x="9958" y="2980"/>
                        </a:lnTo>
                        <a:lnTo>
                          <a:pt x="9931" y="2803"/>
                        </a:lnTo>
                        <a:lnTo>
                          <a:pt x="9890" y="2640"/>
                        </a:lnTo>
                        <a:lnTo>
                          <a:pt x="9849" y="2463"/>
                        </a:lnTo>
                        <a:lnTo>
                          <a:pt x="9781" y="2300"/>
                        </a:lnTo>
                        <a:lnTo>
                          <a:pt x="9727" y="2150"/>
                        </a:lnTo>
                        <a:lnTo>
                          <a:pt x="9659" y="1987"/>
                        </a:lnTo>
                        <a:lnTo>
                          <a:pt x="9577" y="1837"/>
                        </a:lnTo>
                        <a:lnTo>
                          <a:pt x="9496" y="1687"/>
                        </a:lnTo>
                        <a:lnTo>
                          <a:pt x="9400" y="1551"/>
                        </a:lnTo>
                        <a:lnTo>
                          <a:pt x="9196" y="1279"/>
                        </a:lnTo>
                        <a:lnTo>
                          <a:pt x="8965" y="1035"/>
                        </a:lnTo>
                        <a:lnTo>
                          <a:pt x="8720" y="803"/>
                        </a:lnTo>
                        <a:lnTo>
                          <a:pt x="8448" y="599"/>
                        </a:lnTo>
                        <a:lnTo>
                          <a:pt x="8312" y="504"/>
                        </a:lnTo>
                        <a:lnTo>
                          <a:pt x="8163" y="422"/>
                        </a:lnTo>
                        <a:lnTo>
                          <a:pt x="8013" y="341"/>
                        </a:lnTo>
                        <a:lnTo>
                          <a:pt x="7850" y="273"/>
                        </a:lnTo>
                        <a:lnTo>
                          <a:pt x="7700" y="218"/>
                        </a:lnTo>
                        <a:lnTo>
                          <a:pt x="7537" y="164"/>
                        </a:lnTo>
                        <a:lnTo>
                          <a:pt x="7360" y="110"/>
                        </a:lnTo>
                        <a:lnTo>
                          <a:pt x="7197" y="69"/>
                        </a:lnTo>
                        <a:lnTo>
                          <a:pt x="7020" y="42"/>
                        </a:lnTo>
                        <a:lnTo>
                          <a:pt x="6843" y="14"/>
                        </a:lnTo>
                        <a:lnTo>
                          <a:pt x="666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30"/>
                  <p:cNvSpPr/>
                  <p:nvPr/>
                </p:nvSpPr>
                <p:spPr>
                  <a:xfrm>
                    <a:off x="6646262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1619" y="1"/>
                        </a:moveTo>
                        <a:lnTo>
                          <a:pt x="1442" y="14"/>
                        </a:lnTo>
                        <a:lnTo>
                          <a:pt x="1265" y="42"/>
                        </a:lnTo>
                        <a:lnTo>
                          <a:pt x="1088" y="69"/>
                        </a:lnTo>
                        <a:lnTo>
                          <a:pt x="912" y="286"/>
                        </a:lnTo>
                        <a:lnTo>
                          <a:pt x="721" y="558"/>
                        </a:lnTo>
                        <a:lnTo>
                          <a:pt x="612" y="722"/>
                        </a:lnTo>
                        <a:lnTo>
                          <a:pt x="517" y="899"/>
                        </a:lnTo>
                        <a:lnTo>
                          <a:pt x="422" y="1089"/>
                        </a:lnTo>
                        <a:lnTo>
                          <a:pt x="340" y="1293"/>
                        </a:lnTo>
                        <a:lnTo>
                          <a:pt x="245" y="1524"/>
                        </a:lnTo>
                        <a:lnTo>
                          <a:pt x="177" y="1756"/>
                        </a:lnTo>
                        <a:lnTo>
                          <a:pt x="109" y="2014"/>
                        </a:lnTo>
                        <a:lnTo>
                          <a:pt x="68" y="2286"/>
                        </a:lnTo>
                        <a:lnTo>
                          <a:pt x="27" y="2572"/>
                        </a:lnTo>
                        <a:lnTo>
                          <a:pt x="14" y="2871"/>
                        </a:lnTo>
                        <a:lnTo>
                          <a:pt x="0" y="3184"/>
                        </a:lnTo>
                        <a:lnTo>
                          <a:pt x="27" y="3510"/>
                        </a:lnTo>
                        <a:lnTo>
                          <a:pt x="55" y="3796"/>
                        </a:lnTo>
                        <a:lnTo>
                          <a:pt x="95" y="4068"/>
                        </a:lnTo>
                        <a:lnTo>
                          <a:pt x="136" y="4326"/>
                        </a:lnTo>
                        <a:lnTo>
                          <a:pt x="191" y="4585"/>
                        </a:lnTo>
                        <a:lnTo>
                          <a:pt x="259" y="4843"/>
                        </a:lnTo>
                        <a:lnTo>
                          <a:pt x="327" y="5088"/>
                        </a:lnTo>
                        <a:lnTo>
                          <a:pt x="476" y="5537"/>
                        </a:lnTo>
                        <a:lnTo>
                          <a:pt x="653" y="5959"/>
                        </a:lnTo>
                        <a:lnTo>
                          <a:pt x="830" y="6340"/>
                        </a:lnTo>
                        <a:lnTo>
                          <a:pt x="1020" y="6680"/>
                        </a:lnTo>
                        <a:lnTo>
                          <a:pt x="1197" y="6965"/>
                        </a:lnTo>
                        <a:lnTo>
                          <a:pt x="1497" y="7006"/>
                        </a:lnTo>
                        <a:lnTo>
                          <a:pt x="1809" y="7020"/>
                        </a:lnTo>
                        <a:lnTo>
                          <a:pt x="2979" y="7020"/>
                        </a:lnTo>
                        <a:lnTo>
                          <a:pt x="3006" y="6843"/>
                        </a:lnTo>
                        <a:lnTo>
                          <a:pt x="3047" y="6258"/>
                        </a:lnTo>
                        <a:lnTo>
                          <a:pt x="3115" y="5469"/>
                        </a:lnTo>
                        <a:lnTo>
                          <a:pt x="3170" y="4517"/>
                        </a:lnTo>
                        <a:lnTo>
                          <a:pt x="3197" y="4014"/>
                        </a:lnTo>
                        <a:lnTo>
                          <a:pt x="3210" y="3497"/>
                        </a:lnTo>
                        <a:lnTo>
                          <a:pt x="3210" y="2980"/>
                        </a:lnTo>
                        <a:lnTo>
                          <a:pt x="3210" y="2476"/>
                        </a:lnTo>
                        <a:lnTo>
                          <a:pt x="3183" y="1973"/>
                        </a:lnTo>
                        <a:lnTo>
                          <a:pt x="3142" y="1497"/>
                        </a:lnTo>
                        <a:lnTo>
                          <a:pt x="3074" y="1062"/>
                        </a:lnTo>
                        <a:lnTo>
                          <a:pt x="2993" y="654"/>
                        </a:lnTo>
                        <a:lnTo>
                          <a:pt x="2952" y="463"/>
                        </a:lnTo>
                        <a:lnTo>
                          <a:pt x="2884" y="300"/>
                        </a:lnTo>
                        <a:lnTo>
                          <a:pt x="2830" y="137"/>
                        </a:lnTo>
                        <a:lnTo>
                          <a:pt x="276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30"/>
                  <p:cNvSpPr/>
                  <p:nvPr/>
                </p:nvSpPr>
                <p:spPr>
                  <a:xfrm>
                    <a:off x="7352841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30"/>
                  <p:cNvSpPr/>
                  <p:nvPr/>
                </p:nvSpPr>
                <p:spPr>
                  <a:xfrm>
                    <a:off x="7332515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75" y="0"/>
                        </a:moveTo>
                        <a:lnTo>
                          <a:pt x="953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26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4" y="354"/>
                        </a:lnTo>
                        <a:lnTo>
                          <a:pt x="272" y="435"/>
                        </a:lnTo>
                        <a:lnTo>
                          <a:pt x="204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0" y="1075"/>
                        </a:lnTo>
                        <a:lnTo>
                          <a:pt x="0" y="1197"/>
                        </a:lnTo>
                        <a:lnTo>
                          <a:pt x="0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4" y="1877"/>
                        </a:lnTo>
                        <a:lnTo>
                          <a:pt x="272" y="1972"/>
                        </a:lnTo>
                        <a:lnTo>
                          <a:pt x="354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26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53" y="2380"/>
                        </a:lnTo>
                        <a:lnTo>
                          <a:pt x="1075" y="2394"/>
                        </a:lnTo>
                        <a:lnTo>
                          <a:pt x="1197" y="2408"/>
                        </a:lnTo>
                        <a:lnTo>
                          <a:pt x="1320" y="2394"/>
                        </a:lnTo>
                        <a:lnTo>
                          <a:pt x="1442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69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4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58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394" y="1319"/>
                        </a:lnTo>
                        <a:lnTo>
                          <a:pt x="2408" y="1197"/>
                        </a:lnTo>
                        <a:lnTo>
                          <a:pt x="2394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58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4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69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42" y="27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3" name="Google Shape;1313;p30"/>
                  <p:cNvSpPr/>
                  <p:nvPr/>
                </p:nvSpPr>
                <p:spPr>
                  <a:xfrm>
                    <a:off x="7352841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" y="0"/>
                        </a:moveTo>
                        <a:lnTo>
                          <a:pt x="1" y="776"/>
                        </a:lnTo>
                        <a:lnTo>
                          <a:pt x="1062" y="1102"/>
                        </a:lnTo>
                        <a:lnTo>
                          <a:pt x="1062" y="245"/>
                        </a:lnTo>
                        <a:lnTo>
                          <a:pt x="667" y="136"/>
                        </a:lnTo>
                        <a:lnTo>
                          <a:pt x="314" y="5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4" name="Google Shape;1314;p30"/>
                  <p:cNvSpPr/>
                  <p:nvPr/>
                </p:nvSpPr>
                <p:spPr>
                  <a:xfrm>
                    <a:off x="7408908" y="1694653"/>
                    <a:ext cx="73492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8" h="2409" extrusionOk="0">
                        <a:moveTo>
                          <a:pt x="1211" y="1"/>
                        </a:moveTo>
                        <a:lnTo>
                          <a:pt x="1088" y="14"/>
                        </a:lnTo>
                        <a:lnTo>
                          <a:pt x="966" y="28"/>
                        </a:lnTo>
                        <a:lnTo>
                          <a:pt x="844" y="55"/>
                        </a:lnTo>
                        <a:lnTo>
                          <a:pt x="735" y="96"/>
                        </a:lnTo>
                        <a:lnTo>
                          <a:pt x="640" y="150"/>
                        </a:lnTo>
                        <a:lnTo>
                          <a:pt x="531" y="218"/>
                        </a:lnTo>
                        <a:lnTo>
                          <a:pt x="436" y="286"/>
                        </a:lnTo>
                        <a:lnTo>
                          <a:pt x="354" y="354"/>
                        </a:lnTo>
                        <a:lnTo>
                          <a:pt x="272" y="449"/>
                        </a:lnTo>
                        <a:lnTo>
                          <a:pt x="204" y="531"/>
                        </a:lnTo>
                        <a:lnTo>
                          <a:pt x="150" y="640"/>
                        </a:lnTo>
                        <a:lnTo>
                          <a:pt x="95" y="735"/>
                        </a:lnTo>
                        <a:lnTo>
                          <a:pt x="55" y="858"/>
                        </a:lnTo>
                        <a:lnTo>
                          <a:pt x="27" y="966"/>
                        </a:lnTo>
                        <a:lnTo>
                          <a:pt x="14" y="1089"/>
                        </a:lnTo>
                        <a:lnTo>
                          <a:pt x="0" y="1211"/>
                        </a:lnTo>
                        <a:lnTo>
                          <a:pt x="14" y="1334"/>
                        </a:lnTo>
                        <a:lnTo>
                          <a:pt x="27" y="1456"/>
                        </a:lnTo>
                        <a:lnTo>
                          <a:pt x="55" y="1565"/>
                        </a:lnTo>
                        <a:lnTo>
                          <a:pt x="95" y="1674"/>
                        </a:lnTo>
                        <a:lnTo>
                          <a:pt x="150" y="1783"/>
                        </a:lnTo>
                        <a:lnTo>
                          <a:pt x="204" y="1878"/>
                        </a:lnTo>
                        <a:lnTo>
                          <a:pt x="272" y="1973"/>
                        </a:lnTo>
                        <a:lnTo>
                          <a:pt x="354" y="2055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72"/>
                        </a:lnTo>
                        <a:lnTo>
                          <a:pt x="735" y="2313"/>
                        </a:lnTo>
                        <a:lnTo>
                          <a:pt x="844" y="2354"/>
                        </a:lnTo>
                        <a:lnTo>
                          <a:pt x="966" y="2395"/>
                        </a:lnTo>
                        <a:lnTo>
                          <a:pt x="1088" y="2408"/>
                        </a:lnTo>
                        <a:lnTo>
                          <a:pt x="1333" y="2408"/>
                        </a:lnTo>
                        <a:lnTo>
                          <a:pt x="1456" y="2395"/>
                        </a:lnTo>
                        <a:lnTo>
                          <a:pt x="1565" y="2354"/>
                        </a:lnTo>
                        <a:lnTo>
                          <a:pt x="1673" y="2313"/>
                        </a:lnTo>
                        <a:lnTo>
                          <a:pt x="1782" y="2272"/>
                        </a:lnTo>
                        <a:lnTo>
                          <a:pt x="1877" y="2204"/>
                        </a:lnTo>
                        <a:lnTo>
                          <a:pt x="1973" y="2136"/>
                        </a:lnTo>
                        <a:lnTo>
                          <a:pt x="2054" y="2055"/>
                        </a:lnTo>
                        <a:lnTo>
                          <a:pt x="2136" y="1973"/>
                        </a:lnTo>
                        <a:lnTo>
                          <a:pt x="2204" y="1878"/>
                        </a:lnTo>
                        <a:lnTo>
                          <a:pt x="2272" y="1783"/>
                        </a:lnTo>
                        <a:lnTo>
                          <a:pt x="2313" y="1674"/>
                        </a:lnTo>
                        <a:lnTo>
                          <a:pt x="2354" y="1565"/>
                        </a:lnTo>
                        <a:lnTo>
                          <a:pt x="2381" y="1456"/>
                        </a:lnTo>
                        <a:lnTo>
                          <a:pt x="2408" y="1334"/>
                        </a:lnTo>
                        <a:lnTo>
                          <a:pt x="2408" y="1211"/>
                        </a:lnTo>
                        <a:lnTo>
                          <a:pt x="2408" y="1089"/>
                        </a:lnTo>
                        <a:lnTo>
                          <a:pt x="2381" y="966"/>
                        </a:lnTo>
                        <a:lnTo>
                          <a:pt x="2354" y="858"/>
                        </a:lnTo>
                        <a:lnTo>
                          <a:pt x="2313" y="735"/>
                        </a:lnTo>
                        <a:lnTo>
                          <a:pt x="2272" y="640"/>
                        </a:lnTo>
                        <a:lnTo>
                          <a:pt x="2204" y="531"/>
                        </a:lnTo>
                        <a:lnTo>
                          <a:pt x="2136" y="449"/>
                        </a:lnTo>
                        <a:lnTo>
                          <a:pt x="2054" y="354"/>
                        </a:lnTo>
                        <a:lnTo>
                          <a:pt x="1973" y="286"/>
                        </a:lnTo>
                        <a:lnTo>
                          <a:pt x="1877" y="218"/>
                        </a:lnTo>
                        <a:lnTo>
                          <a:pt x="1782" y="150"/>
                        </a:lnTo>
                        <a:lnTo>
                          <a:pt x="1673" y="96"/>
                        </a:lnTo>
                        <a:lnTo>
                          <a:pt x="1565" y="55"/>
                        </a:lnTo>
                        <a:lnTo>
                          <a:pt x="1456" y="28"/>
                        </a:lnTo>
                        <a:lnTo>
                          <a:pt x="1333" y="14"/>
                        </a:lnTo>
                        <a:lnTo>
                          <a:pt x="1211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5" name="Google Shape;1315;p30"/>
                  <p:cNvSpPr/>
                  <p:nvPr/>
                </p:nvSpPr>
                <p:spPr>
                  <a:xfrm>
                    <a:off x="7146950" y="1624486"/>
                    <a:ext cx="30513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8" h="7020" extrusionOk="0">
                        <a:moveTo>
                          <a:pt x="3333" y="1"/>
                        </a:moveTo>
                        <a:lnTo>
                          <a:pt x="3156" y="14"/>
                        </a:lnTo>
                        <a:lnTo>
                          <a:pt x="2979" y="42"/>
                        </a:lnTo>
                        <a:lnTo>
                          <a:pt x="2802" y="69"/>
                        </a:lnTo>
                        <a:lnTo>
                          <a:pt x="2639" y="110"/>
                        </a:lnTo>
                        <a:lnTo>
                          <a:pt x="2462" y="164"/>
                        </a:lnTo>
                        <a:lnTo>
                          <a:pt x="2299" y="218"/>
                        </a:lnTo>
                        <a:lnTo>
                          <a:pt x="2149" y="273"/>
                        </a:lnTo>
                        <a:lnTo>
                          <a:pt x="1986" y="341"/>
                        </a:lnTo>
                        <a:lnTo>
                          <a:pt x="1836" y="422"/>
                        </a:lnTo>
                        <a:lnTo>
                          <a:pt x="1687" y="504"/>
                        </a:lnTo>
                        <a:lnTo>
                          <a:pt x="1551" y="599"/>
                        </a:lnTo>
                        <a:lnTo>
                          <a:pt x="1279" y="803"/>
                        </a:lnTo>
                        <a:lnTo>
                          <a:pt x="1034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3" y="1687"/>
                        </a:lnTo>
                        <a:lnTo>
                          <a:pt x="422" y="1837"/>
                        </a:lnTo>
                        <a:lnTo>
                          <a:pt x="340" y="1987"/>
                        </a:lnTo>
                        <a:lnTo>
                          <a:pt x="272" y="2150"/>
                        </a:lnTo>
                        <a:lnTo>
                          <a:pt x="218" y="2300"/>
                        </a:lnTo>
                        <a:lnTo>
                          <a:pt x="163" y="2463"/>
                        </a:lnTo>
                        <a:lnTo>
                          <a:pt x="109" y="2640"/>
                        </a:lnTo>
                        <a:lnTo>
                          <a:pt x="68" y="2803"/>
                        </a:lnTo>
                        <a:lnTo>
                          <a:pt x="41" y="2980"/>
                        </a:lnTo>
                        <a:lnTo>
                          <a:pt x="14" y="3157"/>
                        </a:lnTo>
                        <a:lnTo>
                          <a:pt x="0" y="3333"/>
                        </a:lnTo>
                        <a:lnTo>
                          <a:pt x="0" y="3510"/>
                        </a:lnTo>
                        <a:lnTo>
                          <a:pt x="0" y="3687"/>
                        </a:lnTo>
                        <a:lnTo>
                          <a:pt x="14" y="3864"/>
                        </a:lnTo>
                        <a:lnTo>
                          <a:pt x="41" y="4041"/>
                        </a:lnTo>
                        <a:lnTo>
                          <a:pt x="68" y="4218"/>
                        </a:lnTo>
                        <a:lnTo>
                          <a:pt x="109" y="4381"/>
                        </a:lnTo>
                        <a:lnTo>
                          <a:pt x="163" y="4544"/>
                        </a:lnTo>
                        <a:lnTo>
                          <a:pt x="218" y="4707"/>
                        </a:lnTo>
                        <a:lnTo>
                          <a:pt x="272" y="4870"/>
                        </a:lnTo>
                        <a:lnTo>
                          <a:pt x="340" y="5034"/>
                        </a:lnTo>
                        <a:lnTo>
                          <a:pt x="422" y="5183"/>
                        </a:lnTo>
                        <a:lnTo>
                          <a:pt x="503" y="5319"/>
                        </a:lnTo>
                        <a:lnTo>
                          <a:pt x="599" y="5469"/>
                        </a:lnTo>
                        <a:lnTo>
                          <a:pt x="803" y="5741"/>
                        </a:lnTo>
                        <a:lnTo>
                          <a:pt x="1034" y="5986"/>
                        </a:lnTo>
                        <a:lnTo>
                          <a:pt x="1279" y="6217"/>
                        </a:lnTo>
                        <a:lnTo>
                          <a:pt x="1551" y="6421"/>
                        </a:lnTo>
                        <a:lnTo>
                          <a:pt x="1687" y="6503"/>
                        </a:lnTo>
                        <a:lnTo>
                          <a:pt x="1836" y="6598"/>
                        </a:lnTo>
                        <a:lnTo>
                          <a:pt x="1986" y="6666"/>
                        </a:lnTo>
                        <a:lnTo>
                          <a:pt x="2149" y="6748"/>
                        </a:lnTo>
                        <a:lnTo>
                          <a:pt x="2299" y="6802"/>
                        </a:lnTo>
                        <a:lnTo>
                          <a:pt x="2462" y="6856"/>
                        </a:lnTo>
                        <a:lnTo>
                          <a:pt x="2639" y="6911"/>
                        </a:lnTo>
                        <a:lnTo>
                          <a:pt x="2802" y="6952"/>
                        </a:lnTo>
                        <a:lnTo>
                          <a:pt x="2979" y="6979"/>
                        </a:lnTo>
                        <a:lnTo>
                          <a:pt x="3156" y="7006"/>
                        </a:lnTo>
                        <a:lnTo>
                          <a:pt x="3333" y="7020"/>
                        </a:lnTo>
                        <a:lnTo>
                          <a:pt x="6488" y="7020"/>
                        </a:lnTo>
                        <a:lnTo>
                          <a:pt x="6801" y="7006"/>
                        </a:lnTo>
                        <a:lnTo>
                          <a:pt x="7101" y="6965"/>
                        </a:lnTo>
                        <a:lnTo>
                          <a:pt x="7400" y="6897"/>
                        </a:lnTo>
                        <a:lnTo>
                          <a:pt x="7699" y="6802"/>
                        </a:lnTo>
                        <a:lnTo>
                          <a:pt x="7971" y="6680"/>
                        </a:lnTo>
                        <a:lnTo>
                          <a:pt x="8243" y="6544"/>
                        </a:lnTo>
                        <a:lnTo>
                          <a:pt x="8502" y="6380"/>
                        </a:lnTo>
                        <a:lnTo>
                          <a:pt x="8733" y="6204"/>
                        </a:lnTo>
                        <a:lnTo>
                          <a:pt x="8964" y="5999"/>
                        </a:lnTo>
                        <a:lnTo>
                          <a:pt x="9168" y="5768"/>
                        </a:lnTo>
                        <a:lnTo>
                          <a:pt x="9345" y="5537"/>
                        </a:lnTo>
                        <a:lnTo>
                          <a:pt x="9522" y="5279"/>
                        </a:lnTo>
                        <a:lnTo>
                          <a:pt x="9658" y="5020"/>
                        </a:lnTo>
                        <a:lnTo>
                          <a:pt x="9780" y="4734"/>
                        </a:lnTo>
                        <a:lnTo>
                          <a:pt x="9876" y="4449"/>
                        </a:lnTo>
                        <a:lnTo>
                          <a:pt x="9944" y="4136"/>
                        </a:lnTo>
                        <a:lnTo>
                          <a:pt x="9984" y="3823"/>
                        </a:lnTo>
                        <a:lnTo>
                          <a:pt x="9998" y="3510"/>
                        </a:lnTo>
                        <a:lnTo>
                          <a:pt x="9998" y="3333"/>
                        </a:lnTo>
                        <a:lnTo>
                          <a:pt x="9984" y="3157"/>
                        </a:lnTo>
                        <a:lnTo>
                          <a:pt x="9957" y="2980"/>
                        </a:lnTo>
                        <a:lnTo>
                          <a:pt x="9930" y="2803"/>
                        </a:lnTo>
                        <a:lnTo>
                          <a:pt x="9889" y="2640"/>
                        </a:lnTo>
                        <a:lnTo>
                          <a:pt x="9848" y="2463"/>
                        </a:lnTo>
                        <a:lnTo>
                          <a:pt x="9780" y="2300"/>
                        </a:lnTo>
                        <a:lnTo>
                          <a:pt x="9726" y="2150"/>
                        </a:lnTo>
                        <a:lnTo>
                          <a:pt x="9658" y="1987"/>
                        </a:lnTo>
                        <a:lnTo>
                          <a:pt x="9576" y="1837"/>
                        </a:lnTo>
                        <a:lnTo>
                          <a:pt x="9495" y="1687"/>
                        </a:lnTo>
                        <a:lnTo>
                          <a:pt x="9399" y="1551"/>
                        </a:lnTo>
                        <a:lnTo>
                          <a:pt x="9195" y="1279"/>
                        </a:lnTo>
                        <a:lnTo>
                          <a:pt x="8964" y="1035"/>
                        </a:lnTo>
                        <a:lnTo>
                          <a:pt x="8787" y="858"/>
                        </a:lnTo>
                        <a:lnTo>
                          <a:pt x="8583" y="695"/>
                        </a:lnTo>
                        <a:lnTo>
                          <a:pt x="8379" y="558"/>
                        </a:lnTo>
                        <a:lnTo>
                          <a:pt x="8162" y="422"/>
                        </a:lnTo>
                        <a:lnTo>
                          <a:pt x="7944" y="314"/>
                        </a:lnTo>
                        <a:lnTo>
                          <a:pt x="7699" y="218"/>
                        </a:lnTo>
                        <a:lnTo>
                          <a:pt x="7454" y="137"/>
                        </a:lnTo>
                        <a:lnTo>
                          <a:pt x="7209" y="69"/>
                        </a:lnTo>
                        <a:lnTo>
                          <a:pt x="7033" y="42"/>
                        </a:lnTo>
                        <a:lnTo>
                          <a:pt x="6856" y="14"/>
                        </a:lnTo>
                        <a:lnTo>
                          <a:pt x="667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6" name="Google Shape;1316;p30"/>
                  <p:cNvSpPr/>
                  <p:nvPr/>
                </p:nvSpPr>
                <p:spPr>
                  <a:xfrm>
                    <a:off x="7302208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449" y="1"/>
                        </a:moveTo>
                        <a:lnTo>
                          <a:pt x="381" y="137"/>
                        </a:lnTo>
                        <a:lnTo>
                          <a:pt x="327" y="300"/>
                        </a:lnTo>
                        <a:lnTo>
                          <a:pt x="259" y="463"/>
                        </a:lnTo>
                        <a:lnTo>
                          <a:pt x="218" y="654"/>
                        </a:lnTo>
                        <a:lnTo>
                          <a:pt x="136" y="1062"/>
                        </a:lnTo>
                        <a:lnTo>
                          <a:pt x="68" y="1497"/>
                        </a:lnTo>
                        <a:lnTo>
                          <a:pt x="28" y="1973"/>
                        </a:lnTo>
                        <a:lnTo>
                          <a:pt x="14" y="2476"/>
                        </a:lnTo>
                        <a:lnTo>
                          <a:pt x="0" y="2980"/>
                        </a:lnTo>
                        <a:lnTo>
                          <a:pt x="0" y="3497"/>
                        </a:lnTo>
                        <a:lnTo>
                          <a:pt x="14" y="4014"/>
                        </a:lnTo>
                        <a:lnTo>
                          <a:pt x="41" y="4517"/>
                        </a:lnTo>
                        <a:lnTo>
                          <a:pt x="96" y="5469"/>
                        </a:lnTo>
                        <a:lnTo>
                          <a:pt x="164" y="6258"/>
                        </a:lnTo>
                        <a:lnTo>
                          <a:pt x="204" y="6843"/>
                        </a:lnTo>
                        <a:lnTo>
                          <a:pt x="232" y="7020"/>
                        </a:lnTo>
                        <a:lnTo>
                          <a:pt x="1401" y="7020"/>
                        </a:lnTo>
                        <a:lnTo>
                          <a:pt x="1714" y="7006"/>
                        </a:lnTo>
                        <a:lnTo>
                          <a:pt x="2014" y="6965"/>
                        </a:lnTo>
                        <a:lnTo>
                          <a:pt x="2190" y="6680"/>
                        </a:lnTo>
                        <a:lnTo>
                          <a:pt x="2381" y="6340"/>
                        </a:lnTo>
                        <a:lnTo>
                          <a:pt x="2558" y="5959"/>
                        </a:lnTo>
                        <a:lnTo>
                          <a:pt x="2735" y="5537"/>
                        </a:lnTo>
                        <a:lnTo>
                          <a:pt x="2884" y="5088"/>
                        </a:lnTo>
                        <a:lnTo>
                          <a:pt x="2952" y="4843"/>
                        </a:lnTo>
                        <a:lnTo>
                          <a:pt x="3020" y="4585"/>
                        </a:lnTo>
                        <a:lnTo>
                          <a:pt x="3075" y="4326"/>
                        </a:lnTo>
                        <a:lnTo>
                          <a:pt x="3115" y="4068"/>
                        </a:lnTo>
                        <a:lnTo>
                          <a:pt x="3156" y="3796"/>
                        </a:lnTo>
                        <a:lnTo>
                          <a:pt x="3183" y="3510"/>
                        </a:lnTo>
                        <a:lnTo>
                          <a:pt x="3211" y="3184"/>
                        </a:lnTo>
                        <a:lnTo>
                          <a:pt x="3197" y="2871"/>
                        </a:lnTo>
                        <a:lnTo>
                          <a:pt x="3183" y="2572"/>
                        </a:lnTo>
                        <a:lnTo>
                          <a:pt x="3143" y="2286"/>
                        </a:lnTo>
                        <a:lnTo>
                          <a:pt x="3102" y="2014"/>
                        </a:lnTo>
                        <a:lnTo>
                          <a:pt x="3034" y="1756"/>
                        </a:lnTo>
                        <a:lnTo>
                          <a:pt x="2966" y="1524"/>
                        </a:lnTo>
                        <a:lnTo>
                          <a:pt x="2884" y="1293"/>
                        </a:lnTo>
                        <a:lnTo>
                          <a:pt x="2789" y="1089"/>
                        </a:lnTo>
                        <a:lnTo>
                          <a:pt x="2694" y="899"/>
                        </a:lnTo>
                        <a:lnTo>
                          <a:pt x="2598" y="722"/>
                        </a:lnTo>
                        <a:lnTo>
                          <a:pt x="2503" y="558"/>
                        </a:lnTo>
                        <a:lnTo>
                          <a:pt x="2299" y="286"/>
                        </a:lnTo>
                        <a:lnTo>
                          <a:pt x="2122" y="69"/>
                        </a:lnTo>
                        <a:lnTo>
                          <a:pt x="1946" y="42"/>
                        </a:lnTo>
                        <a:lnTo>
                          <a:pt x="1769" y="14"/>
                        </a:lnTo>
                        <a:lnTo>
                          <a:pt x="159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7" name="Google Shape;1317;p30"/>
                  <p:cNvSpPr/>
                  <p:nvPr/>
                </p:nvSpPr>
                <p:spPr>
                  <a:xfrm>
                    <a:off x="6677392" y="1513238"/>
                    <a:ext cx="689172" cy="420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81" h="13767" extrusionOk="0">
                        <a:moveTo>
                          <a:pt x="6530" y="0"/>
                        </a:moveTo>
                        <a:lnTo>
                          <a:pt x="6176" y="28"/>
                        </a:lnTo>
                        <a:lnTo>
                          <a:pt x="5836" y="82"/>
                        </a:lnTo>
                        <a:lnTo>
                          <a:pt x="5496" y="136"/>
                        </a:lnTo>
                        <a:lnTo>
                          <a:pt x="5169" y="218"/>
                        </a:lnTo>
                        <a:lnTo>
                          <a:pt x="4843" y="313"/>
                        </a:lnTo>
                        <a:lnTo>
                          <a:pt x="4517" y="422"/>
                        </a:lnTo>
                        <a:lnTo>
                          <a:pt x="4204" y="544"/>
                        </a:lnTo>
                        <a:lnTo>
                          <a:pt x="3904" y="680"/>
                        </a:lnTo>
                        <a:lnTo>
                          <a:pt x="3605" y="830"/>
                        </a:lnTo>
                        <a:lnTo>
                          <a:pt x="3320" y="993"/>
                        </a:lnTo>
                        <a:lnTo>
                          <a:pt x="3034" y="1170"/>
                        </a:lnTo>
                        <a:lnTo>
                          <a:pt x="2775" y="1374"/>
                        </a:lnTo>
                        <a:lnTo>
                          <a:pt x="2503" y="1578"/>
                        </a:lnTo>
                        <a:lnTo>
                          <a:pt x="2258" y="1796"/>
                        </a:lnTo>
                        <a:lnTo>
                          <a:pt x="2014" y="2013"/>
                        </a:lnTo>
                        <a:lnTo>
                          <a:pt x="1850" y="2190"/>
                        </a:lnTo>
                        <a:lnTo>
                          <a:pt x="1687" y="2381"/>
                        </a:lnTo>
                        <a:lnTo>
                          <a:pt x="1524" y="2558"/>
                        </a:lnTo>
                        <a:lnTo>
                          <a:pt x="1374" y="2748"/>
                        </a:lnTo>
                        <a:lnTo>
                          <a:pt x="1238" y="2952"/>
                        </a:lnTo>
                        <a:lnTo>
                          <a:pt x="1102" y="3156"/>
                        </a:lnTo>
                        <a:lnTo>
                          <a:pt x="966" y="3360"/>
                        </a:lnTo>
                        <a:lnTo>
                          <a:pt x="844" y="3578"/>
                        </a:lnTo>
                        <a:lnTo>
                          <a:pt x="653" y="3945"/>
                        </a:lnTo>
                        <a:lnTo>
                          <a:pt x="490" y="4340"/>
                        </a:lnTo>
                        <a:lnTo>
                          <a:pt x="341" y="4734"/>
                        </a:lnTo>
                        <a:lnTo>
                          <a:pt x="218" y="5142"/>
                        </a:lnTo>
                        <a:lnTo>
                          <a:pt x="123" y="5564"/>
                        </a:lnTo>
                        <a:lnTo>
                          <a:pt x="55" y="5999"/>
                        </a:lnTo>
                        <a:lnTo>
                          <a:pt x="14" y="6434"/>
                        </a:lnTo>
                        <a:lnTo>
                          <a:pt x="0" y="6883"/>
                        </a:lnTo>
                        <a:lnTo>
                          <a:pt x="0" y="7250"/>
                        </a:lnTo>
                        <a:lnTo>
                          <a:pt x="41" y="7631"/>
                        </a:lnTo>
                        <a:lnTo>
                          <a:pt x="82" y="7999"/>
                        </a:lnTo>
                        <a:lnTo>
                          <a:pt x="164" y="8352"/>
                        </a:lnTo>
                        <a:lnTo>
                          <a:pt x="232" y="8638"/>
                        </a:lnTo>
                        <a:lnTo>
                          <a:pt x="313" y="8924"/>
                        </a:lnTo>
                        <a:lnTo>
                          <a:pt x="409" y="9209"/>
                        </a:lnTo>
                        <a:lnTo>
                          <a:pt x="504" y="9481"/>
                        </a:lnTo>
                        <a:lnTo>
                          <a:pt x="626" y="9740"/>
                        </a:lnTo>
                        <a:lnTo>
                          <a:pt x="749" y="9998"/>
                        </a:lnTo>
                        <a:lnTo>
                          <a:pt x="885" y="10257"/>
                        </a:lnTo>
                        <a:lnTo>
                          <a:pt x="1034" y="10501"/>
                        </a:lnTo>
                        <a:lnTo>
                          <a:pt x="1197" y="10746"/>
                        </a:lnTo>
                        <a:lnTo>
                          <a:pt x="1361" y="10978"/>
                        </a:lnTo>
                        <a:lnTo>
                          <a:pt x="1538" y="11209"/>
                        </a:lnTo>
                        <a:lnTo>
                          <a:pt x="1714" y="11426"/>
                        </a:lnTo>
                        <a:lnTo>
                          <a:pt x="1918" y="11630"/>
                        </a:lnTo>
                        <a:lnTo>
                          <a:pt x="2122" y="11834"/>
                        </a:lnTo>
                        <a:lnTo>
                          <a:pt x="2327" y="12025"/>
                        </a:lnTo>
                        <a:lnTo>
                          <a:pt x="2544" y="12215"/>
                        </a:lnTo>
                        <a:lnTo>
                          <a:pt x="2775" y="12392"/>
                        </a:lnTo>
                        <a:lnTo>
                          <a:pt x="3007" y="12555"/>
                        </a:lnTo>
                        <a:lnTo>
                          <a:pt x="3251" y="12719"/>
                        </a:lnTo>
                        <a:lnTo>
                          <a:pt x="3496" y="12868"/>
                        </a:lnTo>
                        <a:lnTo>
                          <a:pt x="3741" y="13004"/>
                        </a:lnTo>
                        <a:lnTo>
                          <a:pt x="4000" y="13127"/>
                        </a:lnTo>
                        <a:lnTo>
                          <a:pt x="4272" y="13249"/>
                        </a:lnTo>
                        <a:lnTo>
                          <a:pt x="4544" y="13358"/>
                        </a:lnTo>
                        <a:lnTo>
                          <a:pt x="4816" y="13440"/>
                        </a:lnTo>
                        <a:lnTo>
                          <a:pt x="5101" y="13535"/>
                        </a:lnTo>
                        <a:lnTo>
                          <a:pt x="5387" y="13603"/>
                        </a:lnTo>
                        <a:lnTo>
                          <a:pt x="5673" y="13657"/>
                        </a:lnTo>
                        <a:lnTo>
                          <a:pt x="5972" y="13698"/>
                        </a:lnTo>
                        <a:lnTo>
                          <a:pt x="6271" y="13739"/>
                        </a:lnTo>
                        <a:lnTo>
                          <a:pt x="6571" y="13752"/>
                        </a:lnTo>
                        <a:lnTo>
                          <a:pt x="6883" y="13766"/>
                        </a:lnTo>
                        <a:lnTo>
                          <a:pt x="15698" y="13766"/>
                        </a:lnTo>
                        <a:lnTo>
                          <a:pt x="16052" y="13752"/>
                        </a:lnTo>
                        <a:lnTo>
                          <a:pt x="16405" y="13725"/>
                        </a:lnTo>
                        <a:lnTo>
                          <a:pt x="16745" y="13684"/>
                        </a:lnTo>
                        <a:lnTo>
                          <a:pt x="17085" y="13616"/>
                        </a:lnTo>
                        <a:lnTo>
                          <a:pt x="17412" y="13548"/>
                        </a:lnTo>
                        <a:lnTo>
                          <a:pt x="17738" y="13453"/>
                        </a:lnTo>
                        <a:lnTo>
                          <a:pt x="18065" y="13344"/>
                        </a:lnTo>
                        <a:lnTo>
                          <a:pt x="18378" y="13222"/>
                        </a:lnTo>
                        <a:lnTo>
                          <a:pt x="18677" y="13086"/>
                        </a:lnTo>
                        <a:lnTo>
                          <a:pt x="18976" y="12923"/>
                        </a:lnTo>
                        <a:lnTo>
                          <a:pt x="19262" y="12759"/>
                        </a:lnTo>
                        <a:lnTo>
                          <a:pt x="19547" y="12583"/>
                        </a:lnTo>
                        <a:lnTo>
                          <a:pt x="19819" y="12392"/>
                        </a:lnTo>
                        <a:lnTo>
                          <a:pt x="20078" y="12188"/>
                        </a:lnTo>
                        <a:lnTo>
                          <a:pt x="20323" y="11971"/>
                        </a:lnTo>
                        <a:lnTo>
                          <a:pt x="20568" y="11739"/>
                        </a:lnTo>
                        <a:lnTo>
                          <a:pt x="20731" y="11562"/>
                        </a:lnTo>
                        <a:lnTo>
                          <a:pt x="20894" y="11386"/>
                        </a:lnTo>
                        <a:lnTo>
                          <a:pt x="21044" y="11195"/>
                        </a:lnTo>
                        <a:lnTo>
                          <a:pt x="21193" y="11005"/>
                        </a:lnTo>
                        <a:lnTo>
                          <a:pt x="21343" y="10814"/>
                        </a:lnTo>
                        <a:lnTo>
                          <a:pt x="21479" y="10610"/>
                        </a:lnTo>
                        <a:lnTo>
                          <a:pt x="21601" y="10406"/>
                        </a:lnTo>
                        <a:lnTo>
                          <a:pt x="21724" y="10202"/>
                        </a:lnTo>
                        <a:lnTo>
                          <a:pt x="21846" y="9985"/>
                        </a:lnTo>
                        <a:lnTo>
                          <a:pt x="21955" y="9767"/>
                        </a:lnTo>
                        <a:lnTo>
                          <a:pt x="22050" y="9536"/>
                        </a:lnTo>
                        <a:lnTo>
                          <a:pt x="22146" y="9304"/>
                        </a:lnTo>
                        <a:lnTo>
                          <a:pt x="22227" y="9073"/>
                        </a:lnTo>
                        <a:lnTo>
                          <a:pt x="22295" y="8842"/>
                        </a:lnTo>
                        <a:lnTo>
                          <a:pt x="22363" y="8597"/>
                        </a:lnTo>
                        <a:lnTo>
                          <a:pt x="22418" y="8366"/>
                        </a:lnTo>
                        <a:lnTo>
                          <a:pt x="22431" y="8352"/>
                        </a:lnTo>
                        <a:lnTo>
                          <a:pt x="22499" y="7999"/>
                        </a:lnTo>
                        <a:lnTo>
                          <a:pt x="22540" y="7631"/>
                        </a:lnTo>
                        <a:lnTo>
                          <a:pt x="22581" y="7250"/>
                        </a:lnTo>
                        <a:lnTo>
                          <a:pt x="22581" y="6883"/>
                        </a:lnTo>
                        <a:lnTo>
                          <a:pt x="22567" y="6421"/>
                        </a:lnTo>
                        <a:lnTo>
                          <a:pt x="22526" y="5972"/>
                        </a:lnTo>
                        <a:lnTo>
                          <a:pt x="22458" y="5523"/>
                        </a:lnTo>
                        <a:lnTo>
                          <a:pt x="22350" y="5101"/>
                        </a:lnTo>
                        <a:lnTo>
                          <a:pt x="22227" y="4680"/>
                        </a:lnTo>
                        <a:lnTo>
                          <a:pt x="22064" y="4258"/>
                        </a:lnTo>
                        <a:lnTo>
                          <a:pt x="21887" y="3863"/>
                        </a:lnTo>
                        <a:lnTo>
                          <a:pt x="21683" y="3483"/>
                        </a:lnTo>
                        <a:lnTo>
                          <a:pt x="21452" y="3102"/>
                        </a:lnTo>
                        <a:lnTo>
                          <a:pt x="21193" y="2734"/>
                        </a:lnTo>
                        <a:lnTo>
                          <a:pt x="20908" y="2394"/>
                        </a:lnTo>
                        <a:lnTo>
                          <a:pt x="20608" y="2054"/>
                        </a:lnTo>
                        <a:lnTo>
                          <a:pt x="20282" y="1755"/>
                        </a:lnTo>
                        <a:lnTo>
                          <a:pt x="19942" y="1469"/>
                        </a:lnTo>
                        <a:lnTo>
                          <a:pt x="19588" y="1197"/>
                        </a:lnTo>
                        <a:lnTo>
                          <a:pt x="19207" y="966"/>
                        </a:lnTo>
                        <a:lnTo>
                          <a:pt x="18813" y="748"/>
                        </a:lnTo>
                        <a:lnTo>
                          <a:pt x="18405" y="544"/>
                        </a:lnTo>
                        <a:lnTo>
                          <a:pt x="17983" y="381"/>
                        </a:lnTo>
                        <a:lnTo>
                          <a:pt x="17548" y="245"/>
                        </a:lnTo>
                        <a:lnTo>
                          <a:pt x="17099" y="136"/>
                        </a:lnTo>
                        <a:lnTo>
                          <a:pt x="16650" y="55"/>
                        </a:lnTo>
                        <a:lnTo>
                          <a:pt x="16174" y="14"/>
                        </a:lnTo>
                        <a:lnTo>
                          <a:pt x="1594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8" name="Google Shape;1318;p30"/>
                  <p:cNvSpPr/>
                  <p:nvPr/>
                </p:nvSpPr>
                <p:spPr>
                  <a:xfrm>
                    <a:off x="6788243" y="1645667"/>
                    <a:ext cx="458777" cy="1216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2" h="3987" extrusionOk="0">
                        <a:moveTo>
                          <a:pt x="1796" y="1"/>
                        </a:moveTo>
                        <a:lnTo>
                          <a:pt x="1592" y="41"/>
                        </a:lnTo>
                        <a:lnTo>
                          <a:pt x="1401" y="82"/>
                        </a:lnTo>
                        <a:lnTo>
                          <a:pt x="1225" y="150"/>
                        </a:lnTo>
                        <a:lnTo>
                          <a:pt x="1048" y="232"/>
                        </a:lnTo>
                        <a:lnTo>
                          <a:pt x="885" y="341"/>
                        </a:lnTo>
                        <a:lnTo>
                          <a:pt x="721" y="449"/>
                        </a:lnTo>
                        <a:lnTo>
                          <a:pt x="585" y="585"/>
                        </a:lnTo>
                        <a:lnTo>
                          <a:pt x="449" y="721"/>
                        </a:lnTo>
                        <a:lnTo>
                          <a:pt x="340" y="871"/>
                        </a:lnTo>
                        <a:lnTo>
                          <a:pt x="245" y="1034"/>
                        </a:lnTo>
                        <a:lnTo>
                          <a:pt x="150" y="1211"/>
                        </a:lnTo>
                        <a:lnTo>
                          <a:pt x="96" y="1402"/>
                        </a:lnTo>
                        <a:lnTo>
                          <a:pt x="41" y="1592"/>
                        </a:lnTo>
                        <a:lnTo>
                          <a:pt x="14" y="1782"/>
                        </a:lnTo>
                        <a:lnTo>
                          <a:pt x="0" y="1986"/>
                        </a:lnTo>
                        <a:lnTo>
                          <a:pt x="14" y="2191"/>
                        </a:lnTo>
                        <a:lnTo>
                          <a:pt x="41" y="2395"/>
                        </a:lnTo>
                        <a:lnTo>
                          <a:pt x="96" y="2585"/>
                        </a:lnTo>
                        <a:lnTo>
                          <a:pt x="150" y="2762"/>
                        </a:lnTo>
                        <a:lnTo>
                          <a:pt x="245" y="2939"/>
                        </a:lnTo>
                        <a:lnTo>
                          <a:pt x="340" y="3102"/>
                        </a:lnTo>
                        <a:lnTo>
                          <a:pt x="449" y="3252"/>
                        </a:lnTo>
                        <a:lnTo>
                          <a:pt x="585" y="3401"/>
                        </a:lnTo>
                        <a:lnTo>
                          <a:pt x="721" y="3524"/>
                        </a:lnTo>
                        <a:lnTo>
                          <a:pt x="885" y="3646"/>
                        </a:lnTo>
                        <a:lnTo>
                          <a:pt x="1048" y="3741"/>
                        </a:lnTo>
                        <a:lnTo>
                          <a:pt x="1225" y="3823"/>
                        </a:lnTo>
                        <a:lnTo>
                          <a:pt x="1401" y="3891"/>
                        </a:lnTo>
                        <a:lnTo>
                          <a:pt x="1592" y="3945"/>
                        </a:lnTo>
                        <a:lnTo>
                          <a:pt x="1796" y="3972"/>
                        </a:lnTo>
                        <a:lnTo>
                          <a:pt x="2000" y="3986"/>
                        </a:lnTo>
                        <a:lnTo>
                          <a:pt x="13045" y="3986"/>
                        </a:lnTo>
                        <a:lnTo>
                          <a:pt x="13249" y="3972"/>
                        </a:lnTo>
                        <a:lnTo>
                          <a:pt x="13440" y="3945"/>
                        </a:lnTo>
                        <a:lnTo>
                          <a:pt x="13630" y="3891"/>
                        </a:lnTo>
                        <a:lnTo>
                          <a:pt x="13821" y="3823"/>
                        </a:lnTo>
                        <a:lnTo>
                          <a:pt x="13997" y="3741"/>
                        </a:lnTo>
                        <a:lnTo>
                          <a:pt x="14161" y="3646"/>
                        </a:lnTo>
                        <a:lnTo>
                          <a:pt x="14310" y="3524"/>
                        </a:lnTo>
                        <a:lnTo>
                          <a:pt x="14446" y="3401"/>
                        </a:lnTo>
                        <a:lnTo>
                          <a:pt x="14582" y="3252"/>
                        </a:lnTo>
                        <a:lnTo>
                          <a:pt x="14691" y="3102"/>
                        </a:lnTo>
                        <a:lnTo>
                          <a:pt x="14800" y="2939"/>
                        </a:lnTo>
                        <a:lnTo>
                          <a:pt x="14882" y="2762"/>
                        </a:lnTo>
                        <a:lnTo>
                          <a:pt x="14950" y="2585"/>
                        </a:lnTo>
                        <a:lnTo>
                          <a:pt x="15004" y="2395"/>
                        </a:lnTo>
                        <a:lnTo>
                          <a:pt x="15031" y="2191"/>
                        </a:lnTo>
                        <a:lnTo>
                          <a:pt x="15031" y="1986"/>
                        </a:lnTo>
                        <a:lnTo>
                          <a:pt x="15031" y="1782"/>
                        </a:lnTo>
                        <a:lnTo>
                          <a:pt x="15004" y="1592"/>
                        </a:lnTo>
                        <a:lnTo>
                          <a:pt x="14950" y="1402"/>
                        </a:lnTo>
                        <a:lnTo>
                          <a:pt x="14882" y="1211"/>
                        </a:lnTo>
                        <a:lnTo>
                          <a:pt x="14800" y="1034"/>
                        </a:lnTo>
                        <a:lnTo>
                          <a:pt x="14691" y="871"/>
                        </a:lnTo>
                        <a:lnTo>
                          <a:pt x="14582" y="721"/>
                        </a:lnTo>
                        <a:lnTo>
                          <a:pt x="14446" y="585"/>
                        </a:lnTo>
                        <a:lnTo>
                          <a:pt x="14310" y="449"/>
                        </a:lnTo>
                        <a:lnTo>
                          <a:pt x="14161" y="341"/>
                        </a:lnTo>
                        <a:lnTo>
                          <a:pt x="13997" y="232"/>
                        </a:lnTo>
                        <a:lnTo>
                          <a:pt x="13821" y="150"/>
                        </a:lnTo>
                        <a:lnTo>
                          <a:pt x="13630" y="82"/>
                        </a:lnTo>
                        <a:lnTo>
                          <a:pt x="13440" y="41"/>
                        </a:lnTo>
                        <a:lnTo>
                          <a:pt x="1324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30"/>
                  <p:cNvSpPr/>
                  <p:nvPr/>
                </p:nvSpPr>
                <p:spPr>
                  <a:xfrm>
                    <a:off x="6836801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67" y="14"/>
                        </a:lnTo>
                        <a:lnTo>
                          <a:pt x="858" y="41"/>
                        </a:lnTo>
                        <a:lnTo>
                          <a:pt x="749" y="82"/>
                        </a:lnTo>
                        <a:lnTo>
                          <a:pt x="640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5" y="354"/>
                        </a:lnTo>
                        <a:lnTo>
                          <a:pt x="273" y="436"/>
                        </a:lnTo>
                        <a:lnTo>
                          <a:pt x="191" y="545"/>
                        </a:lnTo>
                        <a:lnTo>
                          <a:pt x="137" y="640"/>
                        </a:lnTo>
                        <a:lnTo>
                          <a:pt x="82" y="749"/>
                        </a:lnTo>
                        <a:lnTo>
                          <a:pt x="55" y="857"/>
                        </a:lnTo>
                        <a:lnTo>
                          <a:pt x="14" y="966"/>
                        </a:lnTo>
                        <a:lnTo>
                          <a:pt x="1" y="1089"/>
                        </a:lnTo>
                        <a:lnTo>
                          <a:pt x="1" y="1197"/>
                        </a:lnTo>
                        <a:lnTo>
                          <a:pt x="1" y="1320"/>
                        </a:lnTo>
                        <a:lnTo>
                          <a:pt x="14" y="1429"/>
                        </a:lnTo>
                        <a:lnTo>
                          <a:pt x="55" y="1538"/>
                        </a:lnTo>
                        <a:lnTo>
                          <a:pt x="82" y="1660"/>
                        </a:lnTo>
                        <a:lnTo>
                          <a:pt x="137" y="1755"/>
                        </a:lnTo>
                        <a:lnTo>
                          <a:pt x="191" y="1864"/>
                        </a:lnTo>
                        <a:lnTo>
                          <a:pt x="273" y="1959"/>
                        </a:lnTo>
                        <a:lnTo>
                          <a:pt x="355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40" y="2272"/>
                        </a:lnTo>
                        <a:lnTo>
                          <a:pt x="749" y="2313"/>
                        </a:lnTo>
                        <a:lnTo>
                          <a:pt x="858" y="2354"/>
                        </a:lnTo>
                        <a:lnTo>
                          <a:pt x="967" y="2381"/>
                        </a:lnTo>
                        <a:lnTo>
                          <a:pt x="1089" y="2394"/>
                        </a:lnTo>
                        <a:lnTo>
                          <a:pt x="1198" y="2408"/>
                        </a:lnTo>
                        <a:lnTo>
                          <a:pt x="1320" y="2394"/>
                        </a:lnTo>
                        <a:lnTo>
                          <a:pt x="1429" y="2381"/>
                        </a:lnTo>
                        <a:lnTo>
                          <a:pt x="1552" y="2354"/>
                        </a:lnTo>
                        <a:lnTo>
                          <a:pt x="1660" y="2313"/>
                        </a:lnTo>
                        <a:lnTo>
                          <a:pt x="1756" y="2272"/>
                        </a:lnTo>
                        <a:lnTo>
                          <a:pt x="1864" y="2204"/>
                        </a:lnTo>
                        <a:lnTo>
                          <a:pt x="1960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04" y="1864"/>
                        </a:lnTo>
                        <a:lnTo>
                          <a:pt x="2273" y="1755"/>
                        </a:lnTo>
                        <a:lnTo>
                          <a:pt x="2313" y="1660"/>
                        </a:lnTo>
                        <a:lnTo>
                          <a:pt x="2354" y="1538"/>
                        </a:lnTo>
                        <a:lnTo>
                          <a:pt x="2381" y="1429"/>
                        </a:lnTo>
                        <a:lnTo>
                          <a:pt x="2395" y="1320"/>
                        </a:lnTo>
                        <a:lnTo>
                          <a:pt x="2409" y="1197"/>
                        </a:lnTo>
                        <a:lnTo>
                          <a:pt x="2395" y="1089"/>
                        </a:lnTo>
                        <a:lnTo>
                          <a:pt x="2381" y="966"/>
                        </a:lnTo>
                        <a:lnTo>
                          <a:pt x="2354" y="857"/>
                        </a:lnTo>
                        <a:lnTo>
                          <a:pt x="2313" y="749"/>
                        </a:lnTo>
                        <a:lnTo>
                          <a:pt x="2273" y="640"/>
                        </a:lnTo>
                        <a:lnTo>
                          <a:pt x="2204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60" y="273"/>
                        </a:lnTo>
                        <a:lnTo>
                          <a:pt x="1864" y="191"/>
                        </a:lnTo>
                        <a:lnTo>
                          <a:pt x="1756" y="136"/>
                        </a:lnTo>
                        <a:lnTo>
                          <a:pt x="1660" y="82"/>
                        </a:lnTo>
                        <a:lnTo>
                          <a:pt x="1552" y="41"/>
                        </a:lnTo>
                        <a:lnTo>
                          <a:pt x="1429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30"/>
                  <p:cNvSpPr/>
                  <p:nvPr/>
                </p:nvSpPr>
                <p:spPr>
                  <a:xfrm>
                    <a:off x="6847605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1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286" y="1918"/>
                        </a:lnTo>
                        <a:lnTo>
                          <a:pt x="395" y="1959"/>
                        </a:lnTo>
                        <a:lnTo>
                          <a:pt x="504" y="2000"/>
                        </a:lnTo>
                        <a:lnTo>
                          <a:pt x="613" y="2027"/>
                        </a:lnTo>
                        <a:lnTo>
                          <a:pt x="735" y="2040"/>
                        </a:lnTo>
                        <a:lnTo>
                          <a:pt x="844" y="2054"/>
                        </a:lnTo>
                        <a:lnTo>
                          <a:pt x="966" y="2040"/>
                        </a:lnTo>
                        <a:lnTo>
                          <a:pt x="1075" y="2027"/>
                        </a:lnTo>
                        <a:lnTo>
                          <a:pt x="1198" y="2000"/>
                        </a:lnTo>
                        <a:lnTo>
                          <a:pt x="1306" y="1959"/>
                        </a:lnTo>
                        <a:lnTo>
                          <a:pt x="1402" y="1918"/>
                        </a:lnTo>
                        <a:lnTo>
                          <a:pt x="1510" y="1850"/>
                        </a:lnTo>
                        <a:lnTo>
                          <a:pt x="1606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50" y="1510"/>
                        </a:lnTo>
                        <a:lnTo>
                          <a:pt x="1919" y="1401"/>
                        </a:lnTo>
                        <a:lnTo>
                          <a:pt x="1959" y="1306"/>
                        </a:lnTo>
                        <a:lnTo>
                          <a:pt x="2000" y="1184"/>
                        </a:lnTo>
                        <a:lnTo>
                          <a:pt x="2027" y="1075"/>
                        </a:lnTo>
                        <a:lnTo>
                          <a:pt x="2041" y="966"/>
                        </a:lnTo>
                        <a:lnTo>
                          <a:pt x="2055" y="843"/>
                        </a:lnTo>
                        <a:lnTo>
                          <a:pt x="2041" y="735"/>
                        </a:lnTo>
                        <a:lnTo>
                          <a:pt x="2027" y="612"/>
                        </a:lnTo>
                        <a:lnTo>
                          <a:pt x="2000" y="503"/>
                        </a:lnTo>
                        <a:lnTo>
                          <a:pt x="1959" y="395"/>
                        </a:lnTo>
                        <a:lnTo>
                          <a:pt x="1919" y="286"/>
                        </a:lnTo>
                        <a:lnTo>
                          <a:pt x="1850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30"/>
                  <p:cNvSpPr/>
                  <p:nvPr/>
                </p:nvSpPr>
                <p:spPr>
                  <a:xfrm>
                    <a:off x="7133643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80" y="14"/>
                        </a:lnTo>
                        <a:lnTo>
                          <a:pt x="871" y="41"/>
                        </a:lnTo>
                        <a:lnTo>
                          <a:pt x="762" y="82"/>
                        </a:lnTo>
                        <a:lnTo>
                          <a:pt x="654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4" y="354"/>
                        </a:lnTo>
                        <a:lnTo>
                          <a:pt x="273" y="436"/>
                        </a:lnTo>
                        <a:lnTo>
                          <a:pt x="205" y="545"/>
                        </a:lnTo>
                        <a:lnTo>
                          <a:pt x="150" y="640"/>
                        </a:lnTo>
                        <a:lnTo>
                          <a:pt x="96" y="749"/>
                        </a:lnTo>
                        <a:lnTo>
                          <a:pt x="55" y="857"/>
                        </a:lnTo>
                        <a:lnTo>
                          <a:pt x="28" y="966"/>
                        </a:lnTo>
                        <a:lnTo>
                          <a:pt x="14" y="1089"/>
                        </a:lnTo>
                        <a:lnTo>
                          <a:pt x="1" y="1197"/>
                        </a:lnTo>
                        <a:lnTo>
                          <a:pt x="14" y="1320"/>
                        </a:lnTo>
                        <a:lnTo>
                          <a:pt x="28" y="1429"/>
                        </a:lnTo>
                        <a:lnTo>
                          <a:pt x="55" y="1538"/>
                        </a:lnTo>
                        <a:lnTo>
                          <a:pt x="96" y="1660"/>
                        </a:lnTo>
                        <a:lnTo>
                          <a:pt x="150" y="1755"/>
                        </a:lnTo>
                        <a:lnTo>
                          <a:pt x="205" y="1864"/>
                        </a:lnTo>
                        <a:lnTo>
                          <a:pt x="273" y="1959"/>
                        </a:lnTo>
                        <a:lnTo>
                          <a:pt x="354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54" y="2272"/>
                        </a:lnTo>
                        <a:lnTo>
                          <a:pt x="762" y="2313"/>
                        </a:lnTo>
                        <a:lnTo>
                          <a:pt x="871" y="2354"/>
                        </a:lnTo>
                        <a:lnTo>
                          <a:pt x="980" y="2381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20" y="2394"/>
                        </a:lnTo>
                        <a:lnTo>
                          <a:pt x="1443" y="2381"/>
                        </a:lnTo>
                        <a:lnTo>
                          <a:pt x="1551" y="2354"/>
                        </a:lnTo>
                        <a:lnTo>
                          <a:pt x="1660" y="2313"/>
                        </a:lnTo>
                        <a:lnTo>
                          <a:pt x="1769" y="2272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18" y="1864"/>
                        </a:lnTo>
                        <a:lnTo>
                          <a:pt x="2272" y="1755"/>
                        </a:lnTo>
                        <a:lnTo>
                          <a:pt x="2327" y="1660"/>
                        </a:lnTo>
                        <a:lnTo>
                          <a:pt x="2368" y="1538"/>
                        </a:lnTo>
                        <a:lnTo>
                          <a:pt x="2395" y="1429"/>
                        </a:lnTo>
                        <a:lnTo>
                          <a:pt x="2408" y="1320"/>
                        </a:lnTo>
                        <a:lnTo>
                          <a:pt x="2408" y="1197"/>
                        </a:lnTo>
                        <a:lnTo>
                          <a:pt x="2408" y="1089"/>
                        </a:lnTo>
                        <a:lnTo>
                          <a:pt x="2395" y="966"/>
                        </a:lnTo>
                        <a:lnTo>
                          <a:pt x="2368" y="857"/>
                        </a:lnTo>
                        <a:lnTo>
                          <a:pt x="2327" y="749"/>
                        </a:lnTo>
                        <a:lnTo>
                          <a:pt x="2272" y="640"/>
                        </a:lnTo>
                        <a:lnTo>
                          <a:pt x="2218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73" y="273"/>
                        </a:lnTo>
                        <a:lnTo>
                          <a:pt x="1878" y="191"/>
                        </a:lnTo>
                        <a:lnTo>
                          <a:pt x="1769" y="136"/>
                        </a:lnTo>
                        <a:lnTo>
                          <a:pt x="1660" y="82"/>
                        </a:lnTo>
                        <a:lnTo>
                          <a:pt x="1551" y="41"/>
                        </a:lnTo>
                        <a:lnTo>
                          <a:pt x="1443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30"/>
                  <p:cNvSpPr/>
                  <p:nvPr/>
                </p:nvSpPr>
                <p:spPr>
                  <a:xfrm>
                    <a:off x="7144448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0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300" y="1918"/>
                        </a:lnTo>
                        <a:lnTo>
                          <a:pt x="408" y="1959"/>
                        </a:lnTo>
                        <a:lnTo>
                          <a:pt x="517" y="2000"/>
                        </a:lnTo>
                        <a:lnTo>
                          <a:pt x="626" y="2027"/>
                        </a:lnTo>
                        <a:lnTo>
                          <a:pt x="735" y="2040"/>
                        </a:lnTo>
                        <a:lnTo>
                          <a:pt x="857" y="2054"/>
                        </a:lnTo>
                        <a:lnTo>
                          <a:pt x="966" y="2040"/>
                        </a:lnTo>
                        <a:lnTo>
                          <a:pt x="1089" y="2027"/>
                        </a:lnTo>
                        <a:lnTo>
                          <a:pt x="1197" y="2000"/>
                        </a:lnTo>
                        <a:lnTo>
                          <a:pt x="1306" y="1959"/>
                        </a:lnTo>
                        <a:lnTo>
                          <a:pt x="1415" y="1918"/>
                        </a:lnTo>
                        <a:lnTo>
                          <a:pt x="1524" y="1850"/>
                        </a:lnTo>
                        <a:lnTo>
                          <a:pt x="1619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64" y="1510"/>
                        </a:lnTo>
                        <a:lnTo>
                          <a:pt x="1918" y="1401"/>
                        </a:lnTo>
                        <a:lnTo>
                          <a:pt x="1973" y="1306"/>
                        </a:lnTo>
                        <a:lnTo>
                          <a:pt x="2014" y="1184"/>
                        </a:lnTo>
                        <a:lnTo>
                          <a:pt x="2041" y="1075"/>
                        </a:lnTo>
                        <a:lnTo>
                          <a:pt x="2054" y="966"/>
                        </a:lnTo>
                        <a:lnTo>
                          <a:pt x="2054" y="843"/>
                        </a:lnTo>
                        <a:lnTo>
                          <a:pt x="2054" y="735"/>
                        </a:lnTo>
                        <a:lnTo>
                          <a:pt x="2041" y="612"/>
                        </a:lnTo>
                        <a:lnTo>
                          <a:pt x="2014" y="503"/>
                        </a:lnTo>
                        <a:lnTo>
                          <a:pt x="1973" y="395"/>
                        </a:lnTo>
                        <a:lnTo>
                          <a:pt x="1918" y="286"/>
                        </a:lnTo>
                        <a:lnTo>
                          <a:pt x="1864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3" name="Google Shape;1323;p30"/>
                  <p:cNvSpPr/>
                  <p:nvPr/>
                </p:nvSpPr>
                <p:spPr>
                  <a:xfrm>
                    <a:off x="6869611" y="1812157"/>
                    <a:ext cx="287743" cy="668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28" h="2191" extrusionOk="0">
                        <a:moveTo>
                          <a:pt x="1061" y="0"/>
                        </a:moveTo>
                        <a:lnTo>
                          <a:pt x="953" y="14"/>
                        </a:lnTo>
                        <a:lnTo>
                          <a:pt x="844" y="27"/>
                        </a:lnTo>
                        <a:lnTo>
                          <a:pt x="749" y="55"/>
                        </a:lnTo>
                        <a:lnTo>
                          <a:pt x="653" y="95"/>
                        </a:lnTo>
                        <a:lnTo>
                          <a:pt x="558" y="136"/>
                        </a:lnTo>
                        <a:lnTo>
                          <a:pt x="463" y="191"/>
                        </a:lnTo>
                        <a:lnTo>
                          <a:pt x="381" y="245"/>
                        </a:lnTo>
                        <a:lnTo>
                          <a:pt x="313" y="313"/>
                        </a:lnTo>
                        <a:lnTo>
                          <a:pt x="245" y="395"/>
                        </a:lnTo>
                        <a:lnTo>
                          <a:pt x="177" y="476"/>
                        </a:lnTo>
                        <a:lnTo>
                          <a:pt x="136" y="558"/>
                        </a:lnTo>
                        <a:lnTo>
                          <a:pt x="82" y="653"/>
                        </a:lnTo>
                        <a:lnTo>
                          <a:pt x="55" y="748"/>
                        </a:lnTo>
                        <a:lnTo>
                          <a:pt x="28" y="857"/>
                        </a:lnTo>
                        <a:lnTo>
                          <a:pt x="14" y="952"/>
                        </a:lnTo>
                        <a:lnTo>
                          <a:pt x="0" y="1061"/>
                        </a:lnTo>
                        <a:lnTo>
                          <a:pt x="0" y="1129"/>
                        </a:lnTo>
                        <a:lnTo>
                          <a:pt x="14" y="1238"/>
                        </a:lnTo>
                        <a:lnTo>
                          <a:pt x="28" y="1347"/>
                        </a:lnTo>
                        <a:lnTo>
                          <a:pt x="55" y="1456"/>
                        </a:lnTo>
                        <a:lnTo>
                          <a:pt x="82" y="1551"/>
                        </a:lnTo>
                        <a:lnTo>
                          <a:pt x="136" y="1632"/>
                        </a:lnTo>
                        <a:lnTo>
                          <a:pt x="177" y="1728"/>
                        </a:lnTo>
                        <a:lnTo>
                          <a:pt x="245" y="1809"/>
                        </a:lnTo>
                        <a:lnTo>
                          <a:pt x="313" y="1877"/>
                        </a:lnTo>
                        <a:lnTo>
                          <a:pt x="381" y="1945"/>
                        </a:lnTo>
                        <a:lnTo>
                          <a:pt x="463" y="2013"/>
                        </a:lnTo>
                        <a:lnTo>
                          <a:pt x="558" y="2068"/>
                        </a:lnTo>
                        <a:lnTo>
                          <a:pt x="653" y="2109"/>
                        </a:lnTo>
                        <a:lnTo>
                          <a:pt x="749" y="2149"/>
                        </a:lnTo>
                        <a:lnTo>
                          <a:pt x="844" y="2177"/>
                        </a:lnTo>
                        <a:lnTo>
                          <a:pt x="953" y="2190"/>
                        </a:lnTo>
                        <a:lnTo>
                          <a:pt x="8475" y="2190"/>
                        </a:lnTo>
                        <a:lnTo>
                          <a:pt x="8584" y="2177"/>
                        </a:lnTo>
                        <a:lnTo>
                          <a:pt x="8679" y="2149"/>
                        </a:lnTo>
                        <a:lnTo>
                          <a:pt x="8774" y="2109"/>
                        </a:lnTo>
                        <a:lnTo>
                          <a:pt x="8869" y="2068"/>
                        </a:lnTo>
                        <a:lnTo>
                          <a:pt x="8951" y="2013"/>
                        </a:lnTo>
                        <a:lnTo>
                          <a:pt x="9033" y="1945"/>
                        </a:lnTo>
                        <a:lnTo>
                          <a:pt x="9114" y="1877"/>
                        </a:lnTo>
                        <a:lnTo>
                          <a:pt x="9182" y="1809"/>
                        </a:lnTo>
                        <a:lnTo>
                          <a:pt x="9237" y="1728"/>
                        </a:lnTo>
                        <a:lnTo>
                          <a:pt x="9291" y="1632"/>
                        </a:lnTo>
                        <a:lnTo>
                          <a:pt x="9345" y="1551"/>
                        </a:lnTo>
                        <a:lnTo>
                          <a:pt x="9373" y="1456"/>
                        </a:lnTo>
                        <a:lnTo>
                          <a:pt x="9400" y="1347"/>
                        </a:lnTo>
                        <a:lnTo>
                          <a:pt x="9413" y="1238"/>
                        </a:lnTo>
                        <a:lnTo>
                          <a:pt x="9427" y="1129"/>
                        </a:lnTo>
                        <a:lnTo>
                          <a:pt x="9427" y="1061"/>
                        </a:lnTo>
                        <a:lnTo>
                          <a:pt x="9413" y="952"/>
                        </a:lnTo>
                        <a:lnTo>
                          <a:pt x="9400" y="857"/>
                        </a:lnTo>
                        <a:lnTo>
                          <a:pt x="9373" y="748"/>
                        </a:lnTo>
                        <a:lnTo>
                          <a:pt x="9345" y="653"/>
                        </a:lnTo>
                        <a:lnTo>
                          <a:pt x="9291" y="558"/>
                        </a:lnTo>
                        <a:lnTo>
                          <a:pt x="9237" y="476"/>
                        </a:lnTo>
                        <a:lnTo>
                          <a:pt x="9182" y="395"/>
                        </a:lnTo>
                        <a:lnTo>
                          <a:pt x="9114" y="313"/>
                        </a:lnTo>
                        <a:lnTo>
                          <a:pt x="9033" y="245"/>
                        </a:lnTo>
                        <a:lnTo>
                          <a:pt x="8951" y="191"/>
                        </a:lnTo>
                        <a:lnTo>
                          <a:pt x="8869" y="136"/>
                        </a:lnTo>
                        <a:lnTo>
                          <a:pt x="8774" y="95"/>
                        </a:lnTo>
                        <a:lnTo>
                          <a:pt x="8679" y="55"/>
                        </a:lnTo>
                        <a:lnTo>
                          <a:pt x="8584" y="27"/>
                        </a:lnTo>
                        <a:lnTo>
                          <a:pt x="8475" y="14"/>
                        </a:lnTo>
                        <a:lnTo>
                          <a:pt x="8366" y="0"/>
                        </a:lnTo>
                        <a:close/>
                      </a:path>
                    </a:pathLst>
                  </a:custGeom>
                  <a:solidFill>
                    <a:srgbClr val="D5DB1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4" name="Google Shape;1324;p30"/>
                  <p:cNvSpPr/>
                  <p:nvPr/>
                </p:nvSpPr>
                <p:spPr>
                  <a:xfrm>
                    <a:off x="6892867" y="1828333"/>
                    <a:ext cx="240803" cy="34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0" h="1144" extrusionOk="0">
                        <a:moveTo>
                          <a:pt x="463" y="1"/>
                        </a:moveTo>
                        <a:lnTo>
                          <a:pt x="354" y="41"/>
                        </a:lnTo>
                        <a:lnTo>
                          <a:pt x="259" y="96"/>
                        </a:lnTo>
                        <a:lnTo>
                          <a:pt x="177" y="164"/>
                        </a:lnTo>
                        <a:lnTo>
                          <a:pt x="109" y="245"/>
                        </a:lnTo>
                        <a:lnTo>
                          <a:pt x="55" y="341"/>
                        </a:lnTo>
                        <a:lnTo>
                          <a:pt x="14" y="449"/>
                        </a:lnTo>
                        <a:lnTo>
                          <a:pt x="0" y="572"/>
                        </a:lnTo>
                        <a:lnTo>
                          <a:pt x="14" y="667"/>
                        </a:lnTo>
                        <a:lnTo>
                          <a:pt x="41" y="762"/>
                        </a:lnTo>
                        <a:lnTo>
                          <a:pt x="82" y="858"/>
                        </a:lnTo>
                        <a:lnTo>
                          <a:pt x="136" y="939"/>
                        </a:lnTo>
                        <a:lnTo>
                          <a:pt x="204" y="1007"/>
                        </a:lnTo>
                        <a:lnTo>
                          <a:pt x="286" y="1062"/>
                        </a:lnTo>
                        <a:lnTo>
                          <a:pt x="381" y="1102"/>
                        </a:lnTo>
                        <a:lnTo>
                          <a:pt x="476" y="1130"/>
                        </a:lnTo>
                        <a:lnTo>
                          <a:pt x="585" y="1143"/>
                        </a:lnTo>
                        <a:lnTo>
                          <a:pt x="7318" y="1143"/>
                        </a:lnTo>
                        <a:lnTo>
                          <a:pt x="7441" y="1130"/>
                        </a:lnTo>
                        <a:lnTo>
                          <a:pt x="7550" y="1102"/>
                        </a:lnTo>
                        <a:lnTo>
                          <a:pt x="7645" y="1048"/>
                        </a:lnTo>
                        <a:lnTo>
                          <a:pt x="7727" y="980"/>
                        </a:lnTo>
                        <a:lnTo>
                          <a:pt x="7781" y="912"/>
                        </a:lnTo>
                        <a:lnTo>
                          <a:pt x="7835" y="830"/>
                        </a:lnTo>
                        <a:lnTo>
                          <a:pt x="7863" y="762"/>
                        </a:lnTo>
                        <a:lnTo>
                          <a:pt x="7890" y="667"/>
                        </a:lnTo>
                        <a:lnTo>
                          <a:pt x="7890" y="572"/>
                        </a:lnTo>
                        <a:lnTo>
                          <a:pt x="7890" y="449"/>
                        </a:lnTo>
                        <a:lnTo>
                          <a:pt x="7849" y="341"/>
                        </a:lnTo>
                        <a:lnTo>
                          <a:pt x="7795" y="245"/>
                        </a:lnTo>
                        <a:lnTo>
                          <a:pt x="7727" y="164"/>
                        </a:lnTo>
                        <a:lnTo>
                          <a:pt x="7645" y="96"/>
                        </a:lnTo>
                        <a:lnTo>
                          <a:pt x="7550" y="41"/>
                        </a:lnTo>
                        <a:lnTo>
                          <a:pt x="744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5" name="Google Shape;1325;p30"/>
                  <p:cNvSpPr/>
                  <p:nvPr/>
                </p:nvSpPr>
                <p:spPr>
                  <a:xfrm>
                    <a:off x="6963430" y="1933384"/>
                    <a:ext cx="117105" cy="92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7" h="3034" extrusionOk="0">
                        <a:moveTo>
                          <a:pt x="1" y="0"/>
                        </a:moveTo>
                        <a:lnTo>
                          <a:pt x="1" y="1183"/>
                        </a:lnTo>
                        <a:lnTo>
                          <a:pt x="14" y="1374"/>
                        </a:lnTo>
                        <a:lnTo>
                          <a:pt x="41" y="1551"/>
                        </a:lnTo>
                        <a:lnTo>
                          <a:pt x="82" y="1728"/>
                        </a:lnTo>
                        <a:lnTo>
                          <a:pt x="150" y="1904"/>
                        </a:lnTo>
                        <a:lnTo>
                          <a:pt x="218" y="2068"/>
                        </a:lnTo>
                        <a:lnTo>
                          <a:pt x="314" y="2217"/>
                        </a:lnTo>
                        <a:lnTo>
                          <a:pt x="422" y="2367"/>
                        </a:lnTo>
                        <a:lnTo>
                          <a:pt x="545" y="2489"/>
                        </a:lnTo>
                        <a:lnTo>
                          <a:pt x="681" y="2612"/>
                        </a:lnTo>
                        <a:lnTo>
                          <a:pt x="817" y="2721"/>
                        </a:lnTo>
                        <a:lnTo>
                          <a:pt x="966" y="2816"/>
                        </a:lnTo>
                        <a:lnTo>
                          <a:pt x="1130" y="2897"/>
                        </a:lnTo>
                        <a:lnTo>
                          <a:pt x="1307" y="2952"/>
                        </a:lnTo>
                        <a:lnTo>
                          <a:pt x="1483" y="3006"/>
                        </a:lnTo>
                        <a:lnTo>
                          <a:pt x="1660" y="3033"/>
                        </a:lnTo>
                        <a:lnTo>
                          <a:pt x="2177" y="3033"/>
                        </a:lnTo>
                        <a:lnTo>
                          <a:pt x="2354" y="3006"/>
                        </a:lnTo>
                        <a:lnTo>
                          <a:pt x="2531" y="2952"/>
                        </a:lnTo>
                        <a:lnTo>
                          <a:pt x="2708" y="2897"/>
                        </a:lnTo>
                        <a:lnTo>
                          <a:pt x="2871" y="2816"/>
                        </a:lnTo>
                        <a:lnTo>
                          <a:pt x="3020" y="2721"/>
                        </a:lnTo>
                        <a:lnTo>
                          <a:pt x="3156" y="2612"/>
                        </a:lnTo>
                        <a:lnTo>
                          <a:pt x="3292" y="2489"/>
                        </a:lnTo>
                        <a:lnTo>
                          <a:pt x="3415" y="2367"/>
                        </a:lnTo>
                        <a:lnTo>
                          <a:pt x="3524" y="2217"/>
                        </a:lnTo>
                        <a:lnTo>
                          <a:pt x="3619" y="2068"/>
                        </a:lnTo>
                        <a:lnTo>
                          <a:pt x="3687" y="1904"/>
                        </a:lnTo>
                        <a:lnTo>
                          <a:pt x="3755" y="1728"/>
                        </a:lnTo>
                        <a:lnTo>
                          <a:pt x="3796" y="1551"/>
                        </a:lnTo>
                        <a:lnTo>
                          <a:pt x="3823" y="1374"/>
                        </a:lnTo>
                        <a:lnTo>
                          <a:pt x="3837" y="1183"/>
                        </a:lnTo>
                        <a:lnTo>
                          <a:pt x="3837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26" name="Google Shape;1326;p30"/>
                <p:cNvSpPr/>
                <p:nvPr/>
              </p:nvSpPr>
              <p:spPr>
                <a:xfrm>
                  <a:off x="7354917" y="1780995"/>
                  <a:ext cx="769318" cy="541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07" h="17739" extrusionOk="0">
                      <a:moveTo>
                        <a:pt x="21479" y="1"/>
                      </a:moveTo>
                      <a:lnTo>
                        <a:pt x="21303" y="15"/>
                      </a:lnTo>
                      <a:lnTo>
                        <a:pt x="21126" y="28"/>
                      </a:lnTo>
                      <a:lnTo>
                        <a:pt x="20949" y="42"/>
                      </a:lnTo>
                      <a:lnTo>
                        <a:pt x="20772" y="83"/>
                      </a:lnTo>
                      <a:lnTo>
                        <a:pt x="20595" y="110"/>
                      </a:lnTo>
                      <a:lnTo>
                        <a:pt x="20418" y="164"/>
                      </a:lnTo>
                      <a:lnTo>
                        <a:pt x="20255" y="219"/>
                      </a:lnTo>
                      <a:lnTo>
                        <a:pt x="20092" y="287"/>
                      </a:lnTo>
                      <a:lnTo>
                        <a:pt x="19915" y="355"/>
                      </a:lnTo>
                      <a:lnTo>
                        <a:pt x="19766" y="436"/>
                      </a:lnTo>
                      <a:lnTo>
                        <a:pt x="19602" y="518"/>
                      </a:lnTo>
                      <a:lnTo>
                        <a:pt x="19453" y="613"/>
                      </a:lnTo>
                      <a:lnTo>
                        <a:pt x="19303" y="722"/>
                      </a:lnTo>
                      <a:lnTo>
                        <a:pt x="19153" y="831"/>
                      </a:lnTo>
                      <a:lnTo>
                        <a:pt x="19017" y="953"/>
                      </a:lnTo>
                      <a:lnTo>
                        <a:pt x="18881" y="1076"/>
                      </a:lnTo>
                      <a:lnTo>
                        <a:pt x="18745" y="1212"/>
                      </a:lnTo>
                      <a:lnTo>
                        <a:pt x="18623" y="1361"/>
                      </a:lnTo>
                      <a:lnTo>
                        <a:pt x="18500" y="1511"/>
                      </a:lnTo>
                      <a:lnTo>
                        <a:pt x="18378" y="1701"/>
                      </a:lnTo>
                      <a:lnTo>
                        <a:pt x="18256" y="1905"/>
                      </a:lnTo>
                      <a:lnTo>
                        <a:pt x="12651" y="11890"/>
                      </a:lnTo>
                      <a:lnTo>
                        <a:pt x="12148" y="11849"/>
                      </a:lnTo>
                      <a:lnTo>
                        <a:pt x="11658" y="11794"/>
                      </a:lnTo>
                      <a:lnTo>
                        <a:pt x="11155" y="11740"/>
                      </a:lnTo>
                      <a:lnTo>
                        <a:pt x="10665" y="11672"/>
                      </a:lnTo>
                      <a:lnTo>
                        <a:pt x="10176" y="11590"/>
                      </a:lnTo>
                      <a:lnTo>
                        <a:pt x="9672" y="11509"/>
                      </a:lnTo>
                      <a:lnTo>
                        <a:pt x="9183" y="11413"/>
                      </a:lnTo>
                      <a:lnTo>
                        <a:pt x="8693" y="11305"/>
                      </a:lnTo>
                      <a:lnTo>
                        <a:pt x="7972" y="11128"/>
                      </a:lnTo>
                      <a:lnTo>
                        <a:pt x="7251" y="10937"/>
                      </a:lnTo>
                      <a:lnTo>
                        <a:pt x="6530" y="10720"/>
                      </a:lnTo>
                      <a:lnTo>
                        <a:pt x="5823" y="10488"/>
                      </a:lnTo>
                      <a:lnTo>
                        <a:pt x="5116" y="10230"/>
                      </a:lnTo>
                      <a:lnTo>
                        <a:pt x="4408" y="9972"/>
                      </a:lnTo>
                      <a:lnTo>
                        <a:pt x="3701" y="9686"/>
                      </a:lnTo>
                      <a:lnTo>
                        <a:pt x="3007" y="9387"/>
                      </a:lnTo>
                      <a:lnTo>
                        <a:pt x="2993" y="9373"/>
                      </a:lnTo>
                      <a:lnTo>
                        <a:pt x="2789" y="9291"/>
                      </a:lnTo>
                      <a:lnTo>
                        <a:pt x="2585" y="9237"/>
                      </a:lnTo>
                      <a:lnTo>
                        <a:pt x="2368" y="9210"/>
                      </a:lnTo>
                      <a:lnTo>
                        <a:pt x="2164" y="9196"/>
                      </a:lnTo>
                      <a:lnTo>
                        <a:pt x="1960" y="9196"/>
                      </a:lnTo>
                      <a:lnTo>
                        <a:pt x="1756" y="9223"/>
                      </a:lnTo>
                      <a:lnTo>
                        <a:pt x="1552" y="9278"/>
                      </a:lnTo>
                      <a:lnTo>
                        <a:pt x="1361" y="9332"/>
                      </a:lnTo>
                      <a:lnTo>
                        <a:pt x="1171" y="9414"/>
                      </a:lnTo>
                      <a:lnTo>
                        <a:pt x="994" y="9523"/>
                      </a:lnTo>
                      <a:lnTo>
                        <a:pt x="831" y="9632"/>
                      </a:lnTo>
                      <a:lnTo>
                        <a:pt x="667" y="9768"/>
                      </a:lnTo>
                      <a:lnTo>
                        <a:pt x="518" y="9917"/>
                      </a:lnTo>
                      <a:lnTo>
                        <a:pt x="395" y="10080"/>
                      </a:lnTo>
                      <a:lnTo>
                        <a:pt x="273" y="10271"/>
                      </a:lnTo>
                      <a:lnTo>
                        <a:pt x="178" y="10461"/>
                      </a:lnTo>
                      <a:lnTo>
                        <a:pt x="110" y="10652"/>
                      </a:lnTo>
                      <a:lnTo>
                        <a:pt x="55" y="10842"/>
                      </a:lnTo>
                      <a:lnTo>
                        <a:pt x="15" y="11033"/>
                      </a:lnTo>
                      <a:lnTo>
                        <a:pt x="1" y="11223"/>
                      </a:lnTo>
                      <a:lnTo>
                        <a:pt x="1" y="11427"/>
                      </a:lnTo>
                      <a:lnTo>
                        <a:pt x="15" y="11617"/>
                      </a:lnTo>
                      <a:lnTo>
                        <a:pt x="55" y="11794"/>
                      </a:lnTo>
                      <a:lnTo>
                        <a:pt x="96" y="11985"/>
                      </a:lnTo>
                      <a:lnTo>
                        <a:pt x="164" y="12162"/>
                      </a:lnTo>
                      <a:lnTo>
                        <a:pt x="246" y="12338"/>
                      </a:lnTo>
                      <a:lnTo>
                        <a:pt x="341" y="12502"/>
                      </a:lnTo>
                      <a:lnTo>
                        <a:pt x="463" y="12651"/>
                      </a:lnTo>
                      <a:lnTo>
                        <a:pt x="586" y="12801"/>
                      </a:lnTo>
                      <a:lnTo>
                        <a:pt x="722" y="12923"/>
                      </a:lnTo>
                      <a:lnTo>
                        <a:pt x="871" y="13046"/>
                      </a:lnTo>
                      <a:lnTo>
                        <a:pt x="1048" y="13155"/>
                      </a:lnTo>
                      <a:lnTo>
                        <a:pt x="1783" y="13590"/>
                      </a:lnTo>
                      <a:lnTo>
                        <a:pt x="2531" y="13998"/>
                      </a:lnTo>
                      <a:lnTo>
                        <a:pt x="3293" y="14392"/>
                      </a:lnTo>
                      <a:lnTo>
                        <a:pt x="4055" y="14773"/>
                      </a:lnTo>
                      <a:lnTo>
                        <a:pt x="4843" y="15127"/>
                      </a:lnTo>
                      <a:lnTo>
                        <a:pt x="5632" y="15481"/>
                      </a:lnTo>
                      <a:lnTo>
                        <a:pt x="6449" y="15807"/>
                      </a:lnTo>
                      <a:lnTo>
                        <a:pt x="7265" y="16106"/>
                      </a:lnTo>
                      <a:lnTo>
                        <a:pt x="8094" y="16392"/>
                      </a:lnTo>
                      <a:lnTo>
                        <a:pt x="8924" y="16650"/>
                      </a:lnTo>
                      <a:lnTo>
                        <a:pt x="9781" y="16882"/>
                      </a:lnTo>
                      <a:lnTo>
                        <a:pt x="10625" y="17099"/>
                      </a:lnTo>
                      <a:lnTo>
                        <a:pt x="11495" y="17290"/>
                      </a:lnTo>
                      <a:lnTo>
                        <a:pt x="12366" y="17453"/>
                      </a:lnTo>
                      <a:lnTo>
                        <a:pt x="13236" y="17603"/>
                      </a:lnTo>
                      <a:lnTo>
                        <a:pt x="14107" y="17711"/>
                      </a:lnTo>
                      <a:lnTo>
                        <a:pt x="14284" y="17725"/>
                      </a:lnTo>
                      <a:lnTo>
                        <a:pt x="14474" y="17739"/>
                      </a:lnTo>
                      <a:lnTo>
                        <a:pt x="14637" y="17725"/>
                      </a:lnTo>
                      <a:lnTo>
                        <a:pt x="14814" y="17698"/>
                      </a:lnTo>
                      <a:lnTo>
                        <a:pt x="14991" y="17671"/>
                      </a:lnTo>
                      <a:lnTo>
                        <a:pt x="15154" y="17630"/>
                      </a:lnTo>
                      <a:lnTo>
                        <a:pt x="15317" y="17575"/>
                      </a:lnTo>
                      <a:lnTo>
                        <a:pt x="15467" y="17507"/>
                      </a:lnTo>
                      <a:lnTo>
                        <a:pt x="15630" y="17439"/>
                      </a:lnTo>
                      <a:lnTo>
                        <a:pt x="15766" y="17358"/>
                      </a:lnTo>
                      <a:lnTo>
                        <a:pt x="15916" y="17263"/>
                      </a:lnTo>
                      <a:lnTo>
                        <a:pt x="16052" y="17167"/>
                      </a:lnTo>
                      <a:lnTo>
                        <a:pt x="16174" y="17058"/>
                      </a:lnTo>
                      <a:lnTo>
                        <a:pt x="16297" y="16936"/>
                      </a:lnTo>
                      <a:lnTo>
                        <a:pt x="16406" y="16814"/>
                      </a:lnTo>
                      <a:lnTo>
                        <a:pt x="16514" y="16678"/>
                      </a:lnTo>
                      <a:lnTo>
                        <a:pt x="16719" y="16406"/>
                      </a:lnTo>
                      <a:lnTo>
                        <a:pt x="24486" y="5932"/>
                      </a:lnTo>
                      <a:lnTo>
                        <a:pt x="24594" y="5782"/>
                      </a:lnTo>
                      <a:lnTo>
                        <a:pt x="24690" y="5619"/>
                      </a:lnTo>
                      <a:lnTo>
                        <a:pt x="24785" y="5456"/>
                      </a:lnTo>
                      <a:lnTo>
                        <a:pt x="24866" y="5292"/>
                      </a:lnTo>
                      <a:lnTo>
                        <a:pt x="24935" y="5115"/>
                      </a:lnTo>
                      <a:lnTo>
                        <a:pt x="25003" y="4952"/>
                      </a:lnTo>
                      <a:lnTo>
                        <a:pt x="25057" y="4775"/>
                      </a:lnTo>
                      <a:lnTo>
                        <a:pt x="25111" y="4599"/>
                      </a:lnTo>
                      <a:lnTo>
                        <a:pt x="25139" y="4422"/>
                      </a:lnTo>
                      <a:lnTo>
                        <a:pt x="25179" y="4245"/>
                      </a:lnTo>
                      <a:lnTo>
                        <a:pt x="25193" y="4068"/>
                      </a:lnTo>
                      <a:lnTo>
                        <a:pt x="25207" y="3891"/>
                      </a:lnTo>
                      <a:lnTo>
                        <a:pt x="25207" y="3714"/>
                      </a:lnTo>
                      <a:lnTo>
                        <a:pt x="25207" y="3538"/>
                      </a:lnTo>
                      <a:lnTo>
                        <a:pt x="25193" y="3361"/>
                      </a:lnTo>
                      <a:lnTo>
                        <a:pt x="25166" y="3184"/>
                      </a:lnTo>
                      <a:lnTo>
                        <a:pt x="25139" y="3007"/>
                      </a:lnTo>
                      <a:lnTo>
                        <a:pt x="25098" y="2830"/>
                      </a:lnTo>
                      <a:lnTo>
                        <a:pt x="25057" y="2653"/>
                      </a:lnTo>
                      <a:lnTo>
                        <a:pt x="25003" y="2490"/>
                      </a:lnTo>
                      <a:lnTo>
                        <a:pt x="24935" y="2313"/>
                      </a:lnTo>
                      <a:lnTo>
                        <a:pt x="24866" y="2150"/>
                      </a:lnTo>
                      <a:lnTo>
                        <a:pt x="24785" y="1987"/>
                      </a:lnTo>
                      <a:lnTo>
                        <a:pt x="24690" y="1837"/>
                      </a:lnTo>
                      <a:lnTo>
                        <a:pt x="24594" y="1674"/>
                      </a:lnTo>
                      <a:lnTo>
                        <a:pt x="24499" y="1524"/>
                      </a:lnTo>
                      <a:lnTo>
                        <a:pt x="24377" y="1388"/>
                      </a:lnTo>
                      <a:lnTo>
                        <a:pt x="24268" y="1239"/>
                      </a:lnTo>
                      <a:lnTo>
                        <a:pt x="24132" y="1103"/>
                      </a:lnTo>
                      <a:lnTo>
                        <a:pt x="23996" y="980"/>
                      </a:lnTo>
                      <a:lnTo>
                        <a:pt x="23860" y="858"/>
                      </a:lnTo>
                      <a:lnTo>
                        <a:pt x="23710" y="735"/>
                      </a:lnTo>
                      <a:lnTo>
                        <a:pt x="23547" y="627"/>
                      </a:lnTo>
                      <a:lnTo>
                        <a:pt x="23384" y="531"/>
                      </a:lnTo>
                      <a:lnTo>
                        <a:pt x="23221" y="436"/>
                      </a:lnTo>
                      <a:lnTo>
                        <a:pt x="23057" y="355"/>
                      </a:lnTo>
                      <a:lnTo>
                        <a:pt x="22894" y="273"/>
                      </a:lnTo>
                      <a:lnTo>
                        <a:pt x="22717" y="219"/>
                      </a:lnTo>
                      <a:lnTo>
                        <a:pt x="22540" y="164"/>
                      </a:lnTo>
                      <a:lnTo>
                        <a:pt x="22364" y="110"/>
                      </a:lnTo>
                      <a:lnTo>
                        <a:pt x="22187" y="69"/>
                      </a:lnTo>
                      <a:lnTo>
                        <a:pt x="22010" y="42"/>
                      </a:lnTo>
                      <a:lnTo>
                        <a:pt x="21833" y="28"/>
                      </a:lnTo>
                      <a:lnTo>
                        <a:pt x="21656" y="15"/>
                      </a:lnTo>
                      <a:lnTo>
                        <a:pt x="214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30"/>
                <p:cNvSpPr/>
                <p:nvPr/>
              </p:nvSpPr>
              <p:spPr>
                <a:xfrm>
                  <a:off x="7235765" y="1962837"/>
                  <a:ext cx="215105" cy="210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" h="6911" extrusionOk="0">
                      <a:moveTo>
                        <a:pt x="55" y="1"/>
                      </a:moveTo>
                      <a:lnTo>
                        <a:pt x="15" y="28"/>
                      </a:lnTo>
                      <a:lnTo>
                        <a:pt x="1" y="55"/>
                      </a:lnTo>
                      <a:lnTo>
                        <a:pt x="1" y="96"/>
                      </a:lnTo>
                      <a:lnTo>
                        <a:pt x="15" y="150"/>
                      </a:lnTo>
                      <a:lnTo>
                        <a:pt x="42" y="218"/>
                      </a:lnTo>
                      <a:lnTo>
                        <a:pt x="96" y="286"/>
                      </a:lnTo>
                      <a:lnTo>
                        <a:pt x="219" y="450"/>
                      </a:lnTo>
                      <a:lnTo>
                        <a:pt x="395" y="627"/>
                      </a:lnTo>
                      <a:lnTo>
                        <a:pt x="599" y="831"/>
                      </a:lnTo>
                      <a:lnTo>
                        <a:pt x="1089" y="1266"/>
                      </a:lnTo>
                      <a:lnTo>
                        <a:pt x="1592" y="1688"/>
                      </a:lnTo>
                      <a:lnTo>
                        <a:pt x="2055" y="2041"/>
                      </a:lnTo>
                      <a:lnTo>
                        <a:pt x="2504" y="2395"/>
                      </a:lnTo>
                      <a:lnTo>
                        <a:pt x="2490" y="2408"/>
                      </a:lnTo>
                      <a:lnTo>
                        <a:pt x="2422" y="2422"/>
                      </a:lnTo>
                      <a:lnTo>
                        <a:pt x="2327" y="2476"/>
                      </a:lnTo>
                      <a:lnTo>
                        <a:pt x="2205" y="2572"/>
                      </a:lnTo>
                      <a:lnTo>
                        <a:pt x="2069" y="2721"/>
                      </a:lnTo>
                      <a:lnTo>
                        <a:pt x="1987" y="2830"/>
                      </a:lnTo>
                      <a:lnTo>
                        <a:pt x="1905" y="2953"/>
                      </a:lnTo>
                      <a:lnTo>
                        <a:pt x="1810" y="3089"/>
                      </a:lnTo>
                      <a:lnTo>
                        <a:pt x="1729" y="3252"/>
                      </a:lnTo>
                      <a:lnTo>
                        <a:pt x="1633" y="3442"/>
                      </a:lnTo>
                      <a:lnTo>
                        <a:pt x="1538" y="3646"/>
                      </a:lnTo>
                      <a:lnTo>
                        <a:pt x="1456" y="3878"/>
                      </a:lnTo>
                      <a:lnTo>
                        <a:pt x="1388" y="4095"/>
                      </a:lnTo>
                      <a:lnTo>
                        <a:pt x="1334" y="4326"/>
                      </a:lnTo>
                      <a:lnTo>
                        <a:pt x="1307" y="4558"/>
                      </a:lnTo>
                      <a:lnTo>
                        <a:pt x="1293" y="4775"/>
                      </a:lnTo>
                      <a:lnTo>
                        <a:pt x="1307" y="4979"/>
                      </a:lnTo>
                      <a:lnTo>
                        <a:pt x="1348" y="5183"/>
                      </a:lnTo>
                      <a:lnTo>
                        <a:pt x="1388" y="5374"/>
                      </a:lnTo>
                      <a:lnTo>
                        <a:pt x="1470" y="5537"/>
                      </a:lnTo>
                      <a:lnTo>
                        <a:pt x="1565" y="5700"/>
                      </a:lnTo>
                      <a:lnTo>
                        <a:pt x="1633" y="5768"/>
                      </a:lnTo>
                      <a:lnTo>
                        <a:pt x="1701" y="5823"/>
                      </a:lnTo>
                      <a:lnTo>
                        <a:pt x="1769" y="5877"/>
                      </a:lnTo>
                      <a:lnTo>
                        <a:pt x="1851" y="5932"/>
                      </a:lnTo>
                      <a:lnTo>
                        <a:pt x="1933" y="5972"/>
                      </a:lnTo>
                      <a:lnTo>
                        <a:pt x="2028" y="6013"/>
                      </a:lnTo>
                      <a:lnTo>
                        <a:pt x="2123" y="6040"/>
                      </a:lnTo>
                      <a:lnTo>
                        <a:pt x="2218" y="6054"/>
                      </a:lnTo>
                      <a:lnTo>
                        <a:pt x="2341" y="6068"/>
                      </a:lnTo>
                      <a:lnTo>
                        <a:pt x="2449" y="6081"/>
                      </a:lnTo>
                      <a:lnTo>
                        <a:pt x="2585" y="6068"/>
                      </a:lnTo>
                      <a:lnTo>
                        <a:pt x="2708" y="6054"/>
                      </a:lnTo>
                      <a:lnTo>
                        <a:pt x="2803" y="6040"/>
                      </a:lnTo>
                      <a:lnTo>
                        <a:pt x="2966" y="6163"/>
                      </a:lnTo>
                      <a:lnTo>
                        <a:pt x="3184" y="6312"/>
                      </a:lnTo>
                      <a:lnTo>
                        <a:pt x="3497" y="6489"/>
                      </a:lnTo>
                      <a:lnTo>
                        <a:pt x="3674" y="6584"/>
                      </a:lnTo>
                      <a:lnTo>
                        <a:pt x="3864" y="6666"/>
                      </a:lnTo>
                      <a:lnTo>
                        <a:pt x="4055" y="6748"/>
                      </a:lnTo>
                      <a:lnTo>
                        <a:pt x="4259" y="6816"/>
                      </a:lnTo>
                      <a:lnTo>
                        <a:pt x="4476" y="6870"/>
                      </a:lnTo>
                      <a:lnTo>
                        <a:pt x="4694" y="6911"/>
                      </a:lnTo>
                      <a:lnTo>
                        <a:pt x="4912" y="6911"/>
                      </a:lnTo>
                      <a:lnTo>
                        <a:pt x="5116" y="6897"/>
                      </a:lnTo>
                      <a:lnTo>
                        <a:pt x="5333" y="6857"/>
                      </a:lnTo>
                      <a:lnTo>
                        <a:pt x="5442" y="6829"/>
                      </a:lnTo>
                      <a:lnTo>
                        <a:pt x="5537" y="6788"/>
                      </a:lnTo>
                      <a:lnTo>
                        <a:pt x="5632" y="6734"/>
                      </a:lnTo>
                      <a:lnTo>
                        <a:pt x="5741" y="6680"/>
                      </a:lnTo>
                      <a:lnTo>
                        <a:pt x="5823" y="6612"/>
                      </a:lnTo>
                      <a:lnTo>
                        <a:pt x="5918" y="6530"/>
                      </a:lnTo>
                      <a:lnTo>
                        <a:pt x="6136" y="6299"/>
                      </a:lnTo>
                      <a:lnTo>
                        <a:pt x="6231" y="6176"/>
                      </a:lnTo>
                      <a:lnTo>
                        <a:pt x="6326" y="6054"/>
                      </a:lnTo>
                      <a:lnTo>
                        <a:pt x="6462" y="5850"/>
                      </a:lnTo>
                      <a:lnTo>
                        <a:pt x="6571" y="5646"/>
                      </a:lnTo>
                      <a:lnTo>
                        <a:pt x="6666" y="5455"/>
                      </a:lnTo>
                      <a:lnTo>
                        <a:pt x="6761" y="5265"/>
                      </a:lnTo>
                      <a:lnTo>
                        <a:pt x="6829" y="5061"/>
                      </a:lnTo>
                      <a:lnTo>
                        <a:pt x="6884" y="4884"/>
                      </a:lnTo>
                      <a:lnTo>
                        <a:pt x="6966" y="4530"/>
                      </a:lnTo>
                      <a:lnTo>
                        <a:pt x="7020" y="4245"/>
                      </a:lnTo>
                      <a:lnTo>
                        <a:pt x="7034" y="4014"/>
                      </a:lnTo>
                      <a:lnTo>
                        <a:pt x="7047" y="3810"/>
                      </a:lnTo>
                      <a:lnTo>
                        <a:pt x="7006" y="3701"/>
                      </a:lnTo>
                      <a:lnTo>
                        <a:pt x="6925" y="3415"/>
                      </a:lnTo>
                      <a:lnTo>
                        <a:pt x="6761" y="3021"/>
                      </a:lnTo>
                      <a:lnTo>
                        <a:pt x="6666" y="2789"/>
                      </a:lnTo>
                      <a:lnTo>
                        <a:pt x="6557" y="2558"/>
                      </a:lnTo>
                      <a:lnTo>
                        <a:pt x="6421" y="2327"/>
                      </a:lnTo>
                      <a:lnTo>
                        <a:pt x="6285" y="2096"/>
                      </a:lnTo>
                      <a:lnTo>
                        <a:pt x="6136" y="1864"/>
                      </a:lnTo>
                      <a:lnTo>
                        <a:pt x="5973" y="1660"/>
                      </a:lnTo>
                      <a:lnTo>
                        <a:pt x="5782" y="1484"/>
                      </a:lnTo>
                      <a:lnTo>
                        <a:pt x="5687" y="1415"/>
                      </a:lnTo>
                      <a:lnTo>
                        <a:pt x="5592" y="1347"/>
                      </a:lnTo>
                      <a:lnTo>
                        <a:pt x="5496" y="1293"/>
                      </a:lnTo>
                      <a:lnTo>
                        <a:pt x="5388" y="1239"/>
                      </a:lnTo>
                      <a:lnTo>
                        <a:pt x="5292" y="1211"/>
                      </a:lnTo>
                      <a:lnTo>
                        <a:pt x="5184" y="1184"/>
                      </a:lnTo>
                      <a:lnTo>
                        <a:pt x="4939" y="1157"/>
                      </a:lnTo>
                      <a:lnTo>
                        <a:pt x="4735" y="1171"/>
                      </a:lnTo>
                      <a:lnTo>
                        <a:pt x="4571" y="1198"/>
                      </a:lnTo>
                      <a:lnTo>
                        <a:pt x="4422" y="1239"/>
                      </a:lnTo>
                      <a:lnTo>
                        <a:pt x="4313" y="1293"/>
                      </a:lnTo>
                      <a:lnTo>
                        <a:pt x="4218" y="1361"/>
                      </a:lnTo>
                      <a:lnTo>
                        <a:pt x="4150" y="1429"/>
                      </a:lnTo>
                      <a:lnTo>
                        <a:pt x="4095" y="1511"/>
                      </a:lnTo>
                      <a:lnTo>
                        <a:pt x="4055" y="1620"/>
                      </a:lnTo>
                      <a:lnTo>
                        <a:pt x="4027" y="1715"/>
                      </a:lnTo>
                      <a:lnTo>
                        <a:pt x="4014" y="1796"/>
                      </a:lnTo>
                      <a:lnTo>
                        <a:pt x="3810" y="1674"/>
                      </a:lnTo>
                      <a:lnTo>
                        <a:pt x="2966" y="1225"/>
                      </a:lnTo>
                      <a:lnTo>
                        <a:pt x="2409" y="926"/>
                      </a:lnTo>
                      <a:lnTo>
                        <a:pt x="1810" y="640"/>
                      </a:lnTo>
                      <a:lnTo>
                        <a:pt x="1239" y="368"/>
                      </a:lnTo>
                      <a:lnTo>
                        <a:pt x="967" y="259"/>
                      </a:lnTo>
                      <a:lnTo>
                        <a:pt x="722" y="150"/>
                      </a:lnTo>
                      <a:lnTo>
                        <a:pt x="504" y="82"/>
                      </a:lnTo>
                      <a:lnTo>
                        <a:pt x="314" y="28"/>
                      </a:lnTo>
                      <a:lnTo>
                        <a:pt x="164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30"/>
                <p:cNvSpPr/>
                <p:nvPr/>
              </p:nvSpPr>
              <p:spPr>
                <a:xfrm>
                  <a:off x="7307610" y="2072863"/>
                  <a:ext cx="41110" cy="20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668" extrusionOk="0">
                      <a:moveTo>
                        <a:pt x="123" y="1"/>
                      </a:moveTo>
                      <a:lnTo>
                        <a:pt x="68" y="14"/>
                      </a:lnTo>
                      <a:lnTo>
                        <a:pt x="27" y="41"/>
                      </a:lnTo>
                      <a:lnTo>
                        <a:pt x="14" y="96"/>
                      </a:lnTo>
                      <a:lnTo>
                        <a:pt x="0" y="137"/>
                      </a:lnTo>
                      <a:lnTo>
                        <a:pt x="27" y="191"/>
                      </a:lnTo>
                      <a:lnTo>
                        <a:pt x="55" y="232"/>
                      </a:lnTo>
                      <a:lnTo>
                        <a:pt x="191" y="327"/>
                      </a:lnTo>
                      <a:lnTo>
                        <a:pt x="313" y="409"/>
                      </a:lnTo>
                      <a:lnTo>
                        <a:pt x="544" y="531"/>
                      </a:lnTo>
                      <a:lnTo>
                        <a:pt x="735" y="613"/>
                      </a:lnTo>
                      <a:lnTo>
                        <a:pt x="912" y="653"/>
                      </a:lnTo>
                      <a:lnTo>
                        <a:pt x="1048" y="667"/>
                      </a:lnTo>
                      <a:lnTo>
                        <a:pt x="1252" y="667"/>
                      </a:lnTo>
                      <a:lnTo>
                        <a:pt x="1265" y="653"/>
                      </a:lnTo>
                      <a:lnTo>
                        <a:pt x="1306" y="626"/>
                      </a:lnTo>
                      <a:lnTo>
                        <a:pt x="1333" y="599"/>
                      </a:lnTo>
                      <a:lnTo>
                        <a:pt x="1347" y="558"/>
                      </a:lnTo>
                      <a:lnTo>
                        <a:pt x="1347" y="504"/>
                      </a:lnTo>
                      <a:lnTo>
                        <a:pt x="1320" y="463"/>
                      </a:lnTo>
                      <a:lnTo>
                        <a:pt x="1292" y="422"/>
                      </a:lnTo>
                      <a:lnTo>
                        <a:pt x="1238" y="409"/>
                      </a:lnTo>
                      <a:lnTo>
                        <a:pt x="1034" y="409"/>
                      </a:lnTo>
                      <a:lnTo>
                        <a:pt x="925" y="381"/>
                      </a:lnTo>
                      <a:lnTo>
                        <a:pt x="776" y="341"/>
                      </a:lnTo>
                      <a:lnTo>
                        <a:pt x="612" y="273"/>
                      </a:lnTo>
                      <a:lnTo>
                        <a:pt x="422" y="164"/>
                      </a:lnTo>
                      <a:lnTo>
                        <a:pt x="218" y="1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30"/>
                <p:cNvSpPr/>
                <p:nvPr/>
              </p:nvSpPr>
              <p:spPr>
                <a:xfrm>
                  <a:off x="7296379" y="2103598"/>
                  <a:ext cx="46116" cy="20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681" extrusionOk="0">
                      <a:moveTo>
                        <a:pt x="137" y="0"/>
                      </a:moveTo>
                      <a:lnTo>
                        <a:pt x="83" y="14"/>
                      </a:lnTo>
                      <a:lnTo>
                        <a:pt x="42" y="41"/>
                      </a:lnTo>
                      <a:lnTo>
                        <a:pt x="15" y="82"/>
                      </a:lnTo>
                      <a:lnTo>
                        <a:pt x="1" y="136"/>
                      </a:lnTo>
                      <a:lnTo>
                        <a:pt x="15" y="177"/>
                      </a:lnTo>
                      <a:lnTo>
                        <a:pt x="42" y="218"/>
                      </a:lnTo>
                      <a:lnTo>
                        <a:pt x="151" y="313"/>
                      </a:lnTo>
                      <a:lnTo>
                        <a:pt x="259" y="395"/>
                      </a:lnTo>
                      <a:lnTo>
                        <a:pt x="368" y="463"/>
                      </a:lnTo>
                      <a:lnTo>
                        <a:pt x="491" y="517"/>
                      </a:lnTo>
                      <a:lnTo>
                        <a:pt x="599" y="571"/>
                      </a:lnTo>
                      <a:lnTo>
                        <a:pt x="708" y="599"/>
                      </a:lnTo>
                      <a:lnTo>
                        <a:pt x="912" y="653"/>
                      </a:lnTo>
                      <a:lnTo>
                        <a:pt x="1103" y="680"/>
                      </a:lnTo>
                      <a:lnTo>
                        <a:pt x="1252" y="680"/>
                      </a:lnTo>
                      <a:lnTo>
                        <a:pt x="1402" y="667"/>
                      </a:lnTo>
                      <a:lnTo>
                        <a:pt x="1429" y="667"/>
                      </a:lnTo>
                      <a:lnTo>
                        <a:pt x="1470" y="639"/>
                      </a:lnTo>
                      <a:lnTo>
                        <a:pt x="1497" y="612"/>
                      </a:lnTo>
                      <a:lnTo>
                        <a:pt x="1511" y="571"/>
                      </a:lnTo>
                      <a:lnTo>
                        <a:pt x="1511" y="531"/>
                      </a:lnTo>
                      <a:lnTo>
                        <a:pt x="1497" y="476"/>
                      </a:lnTo>
                      <a:lnTo>
                        <a:pt x="1470" y="435"/>
                      </a:lnTo>
                      <a:lnTo>
                        <a:pt x="1416" y="422"/>
                      </a:lnTo>
                      <a:lnTo>
                        <a:pt x="1361" y="408"/>
                      </a:lnTo>
                      <a:lnTo>
                        <a:pt x="1252" y="422"/>
                      </a:lnTo>
                      <a:lnTo>
                        <a:pt x="1130" y="408"/>
                      </a:lnTo>
                      <a:lnTo>
                        <a:pt x="967" y="395"/>
                      </a:lnTo>
                      <a:lnTo>
                        <a:pt x="790" y="354"/>
                      </a:lnTo>
                      <a:lnTo>
                        <a:pt x="599" y="286"/>
                      </a:lnTo>
                      <a:lnTo>
                        <a:pt x="504" y="231"/>
                      </a:lnTo>
                      <a:lnTo>
                        <a:pt x="409" y="177"/>
                      </a:lnTo>
                      <a:lnTo>
                        <a:pt x="314" y="109"/>
                      </a:lnTo>
                      <a:lnTo>
                        <a:pt x="219" y="27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1330;p30"/>
                <p:cNvSpPr/>
                <p:nvPr/>
              </p:nvSpPr>
              <p:spPr>
                <a:xfrm>
                  <a:off x="7347043" y="2008923"/>
                  <a:ext cx="68121" cy="55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" h="1824" extrusionOk="0">
                      <a:moveTo>
                        <a:pt x="449" y="1"/>
                      </a:moveTo>
                      <a:lnTo>
                        <a:pt x="409" y="110"/>
                      </a:lnTo>
                      <a:lnTo>
                        <a:pt x="381" y="205"/>
                      </a:lnTo>
                      <a:lnTo>
                        <a:pt x="368" y="286"/>
                      </a:lnTo>
                      <a:lnTo>
                        <a:pt x="164" y="164"/>
                      </a:lnTo>
                      <a:lnTo>
                        <a:pt x="41" y="966"/>
                      </a:lnTo>
                      <a:lnTo>
                        <a:pt x="14" y="1143"/>
                      </a:lnTo>
                      <a:lnTo>
                        <a:pt x="0" y="1252"/>
                      </a:lnTo>
                      <a:lnTo>
                        <a:pt x="14" y="1375"/>
                      </a:lnTo>
                      <a:lnTo>
                        <a:pt x="28" y="1483"/>
                      </a:lnTo>
                      <a:lnTo>
                        <a:pt x="68" y="1606"/>
                      </a:lnTo>
                      <a:lnTo>
                        <a:pt x="96" y="1660"/>
                      </a:lnTo>
                      <a:lnTo>
                        <a:pt x="136" y="1701"/>
                      </a:lnTo>
                      <a:lnTo>
                        <a:pt x="177" y="1742"/>
                      </a:lnTo>
                      <a:lnTo>
                        <a:pt x="232" y="1783"/>
                      </a:lnTo>
                      <a:lnTo>
                        <a:pt x="286" y="1810"/>
                      </a:lnTo>
                      <a:lnTo>
                        <a:pt x="354" y="1823"/>
                      </a:lnTo>
                      <a:lnTo>
                        <a:pt x="490" y="1823"/>
                      </a:lnTo>
                      <a:lnTo>
                        <a:pt x="653" y="1796"/>
                      </a:lnTo>
                      <a:lnTo>
                        <a:pt x="817" y="1728"/>
                      </a:lnTo>
                      <a:lnTo>
                        <a:pt x="1034" y="1633"/>
                      </a:lnTo>
                      <a:lnTo>
                        <a:pt x="1238" y="1511"/>
                      </a:lnTo>
                      <a:lnTo>
                        <a:pt x="1456" y="1361"/>
                      </a:lnTo>
                      <a:lnTo>
                        <a:pt x="1646" y="1225"/>
                      </a:lnTo>
                      <a:lnTo>
                        <a:pt x="1986" y="953"/>
                      </a:lnTo>
                      <a:lnTo>
                        <a:pt x="2190" y="762"/>
                      </a:lnTo>
                      <a:lnTo>
                        <a:pt x="2218" y="722"/>
                      </a:lnTo>
                      <a:lnTo>
                        <a:pt x="2231" y="667"/>
                      </a:lnTo>
                      <a:lnTo>
                        <a:pt x="2231" y="626"/>
                      </a:lnTo>
                      <a:lnTo>
                        <a:pt x="2204" y="586"/>
                      </a:lnTo>
                      <a:lnTo>
                        <a:pt x="2163" y="545"/>
                      </a:lnTo>
                      <a:lnTo>
                        <a:pt x="2109" y="531"/>
                      </a:lnTo>
                      <a:lnTo>
                        <a:pt x="2054" y="545"/>
                      </a:lnTo>
                      <a:lnTo>
                        <a:pt x="2014" y="572"/>
                      </a:lnTo>
                      <a:lnTo>
                        <a:pt x="1810" y="762"/>
                      </a:lnTo>
                      <a:lnTo>
                        <a:pt x="1578" y="939"/>
                      </a:lnTo>
                      <a:lnTo>
                        <a:pt x="1334" y="1130"/>
                      </a:lnTo>
                      <a:lnTo>
                        <a:pt x="1089" y="1293"/>
                      </a:lnTo>
                      <a:lnTo>
                        <a:pt x="857" y="1429"/>
                      </a:lnTo>
                      <a:lnTo>
                        <a:pt x="653" y="1524"/>
                      </a:lnTo>
                      <a:lnTo>
                        <a:pt x="558" y="1551"/>
                      </a:lnTo>
                      <a:lnTo>
                        <a:pt x="477" y="1565"/>
                      </a:lnTo>
                      <a:lnTo>
                        <a:pt x="409" y="1565"/>
                      </a:lnTo>
                      <a:lnTo>
                        <a:pt x="354" y="1551"/>
                      </a:lnTo>
                      <a:lnTo>
                        <a:pt x="327" y="1524"/>
                      </a:lnTo>
                      <a:lnTo>
                        <a:pt x="300" y="1483"/>
                      </a:lnTo>
                      <a:lnTo>
                        <a:pt x="286" y="1429"/>
                      </a:lnTo>
                      <a:lnTo>
                        <a:pt x="273" y="1375"/>
                      </a:lnTo>
                      <a:lnTo>
                        <a:pt x="273" y="1211"/>
                      </a:lnTo>
                      <a:lnTo>
                        <a:pt x="300" y="1007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30"/>
                <p:cNvSpPr/>
                <p:nvPr/>
              </p:nvSpPr>
              <p:spPr>
                <a:xfrm>
                  <a:off x="7318384" y="2042984"/>
                  <a:ext cx="30764" cy="107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" h="3537" extrusionOk="0">
                      <a:moveTo>
                        <a:pt x="436" y="0"/>
                      </a:moveTo>
                      <a:lnTo>
                        <a:pt x="382" y="14"/>
                      </a:lnTo>
                      <a:lnTo>
                        <a:pt x="341" y="41"/>
                      </a:lnTo>
                      <a:lnTo>
                        <a:pt x="300" y="82"/>
                      </a:lnTo>
                      <a:lnTo>
                        <a:pt x="300" y="123"/>
                      </a:lnTo>
                      <a:lnTo>
                        <a:pt x="300" y="177"/>
                      </a:lnTo>
                      <a:lnTo>
                        <a:pt x="327" y="218"/>
                      </a:lnTo>
                      <a:lnTo>
                        <a:pt x="382" y="299"/>
                      </a:lnTo>
                      <a:lnTo>
                        <a:pt x="504" y="490"/>
                      </a:lnTo>
                      <a:lnTo>
                        <a:pt x="559" y="626"/>
                      </a:lnTo>
                      <a:lnTo>
                        <a:pt x="627" y="775"/>
                      </a:lnTo>
                      <a:lnTo>
                        <a:pt x="681" y="952"/>
                      </a:lnTo>
                      <a:lnTo>
                        <a:pt x="722" y="1156"/>
                      </a:lnTo>
                      <a:lnTo>
                        <a:pt x="749" y="1374"/>
                      </a:lnTo>
                      <a:lnTo>
                        <a:pt x="763" y="1619"/>
                      </a:lnTo>
                      <a:lnTo>
                        <a:pt x="735" y="1877"/>
                      </a:lnTo>
                      <a:lnTo>
                        <a:pt x="681" y="2163"/>
                      </a:lnTo>
                      <a:lnTo>
                        <a:pt x="627" y="2299"/>
                      </a:lnTo>
                      <a:lnTo>
                        <a:pt x="572" y="2462"/>
                      </a:lnTo>
                      <a:lnTo>
                        <a:pt x="518" y="2612"/>
                      </a:lnTo>
                      <a:lnTo>
                        <a:pt x="436" y="2761"/>
                      </a:lnTo>
                      <a:lnTo>
                        <a:pt x="355" y="2925"/>
                      </a:lnTo>
                      <a:lnTo>
                        <a:pt x="246" y="3088"/>
                      </a:lnTo>
                      <a:lnTo>
                        <a:pt x="137" y="3265"/>
                      </a:lnTo>
                      <a:lnTo>
                        <a:pt x="1" y="3428"/>
                      </a:lnTo>
                      <a:lnTo>
                        <a:pt x="1" y="3428"/>
                      </a:lnTo>
                      <a:lnTo>
                        <a:pt x="96" y="3414"/>
                      </a:lnTo>
                      <a:lnTo>
                        <a:pt x="259" y="3537"/>
                      </a:lnTo>
                      <a:lnTo>
                        <a:pt x="395" y="3346"/>
                      </a:lnTo>
                      <a:lnTo>
                        <a:pt x="504" y="3170"/>
                      </a:lnTo>
                      <a:lnTo>
                        <a:pt x="613" y="2993"/>
                      </a:lnTo>
                      <a:lnTo>
                        <a:pt x="708" y="2816"/>
                      </a:lnTo>
                      <a:lnTo>
                        <a:pt x="776" y="2639"/>
                      </a:lnTo>
                      <a:lnTo>
                        <a:pt x="844" y="2476"/>
                      </a:lnTo>
                      <a:lnTo>
                        <a:pt x="899" y="2313"/>
                      </a:lnTo>
                      <a:lnTo>
                        <a:pt x="939" y="2149"/>
                      </a:lnTo>
                      <a:lnTo>
                        <a:pt x="967" y="2000"/>
                      </a:lnTo>
                      <a:lnTo>
                        <a:pt x="994" y="1850"/>
                      </a:lnTo>
                      <a:lnTo>
                        <a:pt x="1007" y="1564"/>
                      </a:lnTo>
                      <a:lnTo>
                        <a:pt x="994" y="1292"/>
                      </a:lnTo>
                      <a:lnTo>
                        <a:pt x="967" y="1048"/>
                      </a:lnTo>
                      <a:lnTo>
                        <a:pt x="912" y="830"/>
                      </a:lnTo>
                      <a:lnTo>
                        <a:pt x="844" y="639"/>
                      </a:lnTo>
                      <a:lnTo>
                        <a:pt x="776" y="463"/>
                      </a:lnTo>
                      <a:lnTo>
                        <a:pt x="695" y="327"/>
                      </a:lnTo>
                      <a:lnTo>
                        <a:pt x="572" y="123"/>
                      </a:lnTo>
                      <a:lnTo>
                        <a:pt x="518" y="55"/>
                      </a:lnTo>
                      <a:lnTo>
                        <a:pt x="477" y="14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30"/>
                <p:cNvSpPr/>
                <p:nvPr/>
              </p:nvSpPr>
              <p:spPr>
                <a:xfrm>
                  <a:off x="7901264" y="2839662"/>
                  <a:ext cx="445928" cy="162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1" h="53350" extrusionOk="0">
                      <a:moveTo>
                        <a:pt x="1" y="0"/>
                      </a:moveTo>
                      <a:lnTo>
                        <a:pt x="9999" y="53064"/>
                      </a:lnTo>
                      <a:lnTo>
                        <a:pt x="14610" y="53349"/>
                      </a:lnTo>
                      <a:lnTo>
                        <a:pt x="11794" y="10814"/>
                      </a:lnTo>
                      <a:lnTo>
                        <a:pt x="10883" y="38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6E1CC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30"/>
                <p:cNvSpPr/>
                <p:nvPr/>
              </p:nvSpPr>
              <p:spPr>
                <a:xfrm>
                  <a:off x="8219288" y="4449225"/>
                  <a:ext cx="127909" cy="149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884" extrusionOk="0">
                      <a:moveTo>
                        <a:pt x="1" y="0"/>
                      </a:moveTo>
                      <a:lnTo>
                        <a:pt x="667" y="4788"/>
                      </a:lnTo>
                      <a:lnTo>
                        <a:pt x="1062" y="4843"/>
                      </a:lnTo>
                      <a:lnTo>
                        <a:pt x="1429" y="4870"/>
                      </a:lnTo>
                      <a:lnTo>
                        <a:pt x="1783" y="4884"/>
                      </a:lnTo>
                      <a:lnTo>
                        <a:pt x="2123" y="4884"/>
                      </a:lnTo>
                      <a:lnTo>
                        <a:pt x="2435" y="4856"/>
                      </a:lnTo>
                      <a:lnTo>
                        <a:pt x="2721" y="4816"/>
                      </a:lnTo>
                      <a:lnTo>
                        <a:pt x="2993" y="4775"/>
                      </a:lnTo>
                      <a:lnTo>
                        <a:pt x="3224" y="4720"/>
                      </a:lnTo>
                      <a:lnTo>
                        <a:pt x="3456" y="4652"/>
                      </a:lnTo>
                      <a:lnTo>
                        <a:pt x="3646" y="4598"/>
                      </a:lnTo>
                      <a:lnTo>
                        <a:pt x="3945" y="4476"/>
                      </a:lnTo>
                      <a:lnTo>
                        <a:pt x="4136" y="4394"/>
                      </a:lnTo>
                      <a:lnTo>
                        <a:pt x="4190" y="4353"/>
                      </a:lnTo>
                      <a:lnTo>
                        <a:pt x="3877" y="3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30"/>
                <p:cNvSpPr/>
                <p:nvPr/>
              </p:nvSpPr>
              <p:spPr>
                <a:xfrm>
                  <a:off x="8184006" y="4426396"/>
                  <a:ext cx="182693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6" h="2694" extrusionOk="0">
                      <a:moveTo>
                        <a:pt x="5890" y="0"/>
                      </a:moveTo>
                      <a:lnTo>
                        <a:pt x="123" y="218"/>
                      </a:lnTo>
                      <a:lnTo>
                        <a:pt x="82" y="367"/>
                      </a:lnTo>
                      <a:lnTo>
                        <a:pt x="55" y="531"/>
                      </a:lnTo>
                      <a:lnTo>
                        <a:pt x="14" y="844"/>
                      </a:lnTo>
                      <a:lnTo>
                        <a:pt x="0" y="1156"/>
                      </a:lnTo>
                      <a:lnTo>
                        <a:pt x="14" y="1469"/>
                      </a:lnTo>
                      <a:lnTo>
                        <a:pt x="68" y="1782"/>
                      </a:lnTo>
                      <a:lnTo>
                        <a:pt x="123" y="2081"/>
                      </a:lnTo>
                      <a:lnTo>
                        <a:pt x="204" y="2394"/>
                      </a:lnTo>
                      <a:lnTo>
                        <a:pt x="313" y="2694"/>
                      </a:lnTo>
                      <a:lnTo>
                        <a:pt x="5849" y="2435"/>
                      </a:lnTo>
                      <a:lnTo>
                        <a:pt x="5904" y="2122"/>
                      </a:lnTo>
                      <a:lnTo>
                        <a:pt x="5945" y="1823"/>
                      </a:lnTo>
                      <a:lnTo>
                        <a:pt x="5972" y="1524"/>
                      </a:lnTo>
                      <a:lnTo>
                        <a:pt x="5985" y="1211"/>
                      </a:lnTo>
                      <a:lnTo>
                        <a:pt x="5985" y="912"/>
                      </a:lnTo>
                      <a:lnTo>
                        <a:pt x="5972" y="599"/>
                      </a:lnTo>
                      <a:lnTo>
                        <a:pt x="5945" y="299"/>
                      </a:lnTo>
                      <a:lnTo>
                        <a:pt x="5890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30"/>
                <p:cNvSpPr/>
                <p:nvPr/>
              </p:nvSpPr>
              <p:spPr>
                <a:xfrm>
                  <a:off x="793822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3" y="109"/>
                      </a:lnTo>
                      <a:lnTo>
                        <a:pt x="8149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6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4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8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1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7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8" y="5155"/>
                      </a:lnTo>
                      <a:lnTo>
                        <a:pt x="1" y="5319"/>
                      </a:lnTo>
                      <a:lnTo>
                        <a:pt x="1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32" y="6380"/>
                      </a:lnTo>
                      <a:lnTo>
                        <a:pt x="259" y="6407"/>
                      </a:lnTo>
                      <a:lnTo>
                        <a:pt x="300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5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50" y="6624"/>
                      </a:lnTo>
                      <a:lnTo>
                        <a:pt x="7088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1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9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4" y="1469"/>
                      </a:lnTo>
                      <a:lnTo>
                        <a:pt x="13753" y="1333"/>
                      </a:lnTo>
                      <a:lnTo>
                        <a:pt x="13726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5" y="775"/>
                      </a:lnTo>
                      <a:lnTo>
                        <a:pt x="13250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3" y="721"/>
                      </a:lnTo>
                      <a:lnTo>
                        <a:pt x="12488" y="748"/>
                      </a:lnTo>
                      <a:lnTo>
                        <a:pt x="12229" y="803"/>
                      </a:lnTo>
                      <a:lnTo>
                        <a:pt x="11699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7" y="1061"/>
                      </a:lnTo>
                      <a:lnTo>
                        <a:pt x="9931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3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6" y="82"/>
                      </a:lnTo>
                      <a:lnTo>
                        <a:pt x="8883" y="41"/>
                      </a:lnTo>
                      <a:lnTo>
                        <a:pt x="8761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rgbClr val="D53F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30"/>
                <p:cNvSpPr/>
                <p:nvPr/>
              </p:nvSpPr>
              <p:spPr>
                <a:xfrm>
                  <a:off x="8091407" y="4584554"/>
                  <a:ext cx="66473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8" h="1783" extrusionOk="0">
                      <a:moveTo>
                        <a:pt x="627" y="1"/>
                      </a:moveTo>
                      <a:lnTo>
                        <a:pt x="504" y="14"/>
                      </a:lnTo>
                      <a:lnTo>
                        <a:pt x="382" y="28"/>
                      </a:lnTo>
                      <a:lnTo>
                        <a:pt x="273" y="69"/>
                      </a:lnTo>
                      <a:lnTo>
                        <a:pt x="178" y="110"/>
                      </a:lnTo>
                      <a:lnTo>
                        <a:pt x="96" y="150"/>
                      </a:lnTo>
                      <a:lnTo>
                        <a:pt x="42" y="218"/>
                      </a:lnTo>
                      <a:lnTo>
                        <a:pt x="15" y="300"/>
                      </a:lnTo>
                      <a:lnTo>
                        <a:pt x="1" y="409"/>
                      </a:lnTo>
                      <a:lnTo>
                        <a:pt x="151" y="395"/>
                      </a:lnTo>
                      <a:lnTo>
                        <a:pt x="327" y="422"/>
                      </a:lnTo>
                      <a:lnTo>
                        <a:pt x="518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1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3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7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6" y="1728"/>
                      </a:lnTo>
                      <a:lnTo>
                        <a:pt x="2137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7" y="899"/>
                      </a:lnTo>
                      <a:lnTo>
                        <a:pt x="1620" y="695"/>
                      </a:lnTo>
                      <a:lnTo>
                        <a:pt x="1416" y="477"/>
                      </a:lnTo>
                      <a:lnTo>
                        <a:pt x="1307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40" y="137"/>
                      </a:lnTo>
                      <a:lnTo>
                        <a:pt x="776" y="55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30"/>
                <p:cNvSpPr/>
                <p:nvPr/>
              </p:nvSpPr>
              <p:spPr>
                <a:xfrm>
                  <a:off x="8121714" y="4566699"/>
                  <a:ext cx="5817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715" extrusionOk="0">
                      <a:moveTo>
                        <a:pt x="531" y="1"/>
                      </a:moveTo>
                      <a:lnTo>
                        <a:pt x="355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3" y="150"/>
                      </a:lnTo>
                      <a:lnTo>
                        <a:pt x="42" y="232"/>
                      </a:lnTo>
                      <a:lnTo>
                        <a:pt x="1" y="341"/>
                      </a:lnTo>
                      <a:lnTo>
                        <a:pt x="110" y="355"/>
                      </a:lnTo>
                      <a:lnTo>
                        <a:pt x="219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8" y="953"/>
                      </a:lnTo>
                      <a:lnTo>
                        <a:pt x="1157" y="1143"/>
                      </a:lnTo>
                      <a:lnTo>
                        <a:pt x="1280" y="1307"/>
                      </a:lnTo>
                      <a:lnTo>
                        <a:pt x="1375" y="1456"/>
                      </a:lnTo>
                      <a:lnTo>
                        <a:pt x="1456" y="1592"/>
                      </a:lnTo>
                      <a:lnTo>
                        <a:pt x="1484" y="1633"/>
                      </a:lnTo>
                      <a:lnTo>
                        <a:pt x="1524" y="1660"/>
                      </a:lnTo>
                      <a:lnTo>
                        <a:pt x="1552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8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4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2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2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8" y="613"/>
                      </a:lnTo>
                      <a:lnTo>
                        <a:pt x="1144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30"/>
                <p:cNvSpPr/>
                <p:nvPr/>
              </p:nvSpPr>
              <p:spPr>
                <a:xfrm>
                  <a:off x="806650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7" y="55"/>
                      </a:lnTo>
                      <a:lnTo>
                        <a:pt x="69" y="109"/>
                      </a:lnTo>
                      <a:lnTo>
                        <a:pt x="28" y="177"/>
                      </a:lnTo>
                      <a:lnTo>
                        <a:pt x="1" y="259"/>
                      </a:lnTo>
                      <a:lnTo>
                        <a:pt x="1" y="368"/>
                      </a:lnTo>
                      <a:lnTo>
                        <a:pt x="137" y="381"/>
                      </a:lnTo>
                      <a:lnTo>
                        <a:pt x="273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7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1" y="1497"/>
                      </a:lnTo>
                      <a:lnTo>
                        <a:pt x="1592" y="1633"/>
                      </a:lnTo>
                      <a:lnTo>
                        <a:pt x="1620" y="1674"/>
                      </a:lnTo>
                      <a:lnTo>
                        <a:pt x="1647" y="1701"/>
                      </a:lnTo>
                      <a:lnTo>
                        <a:pt x="1688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4" y="1755"/>
                      </a:lnTo>
                      <a:lnTo>
                        <a:pt x="1864" y="1742"/>
                      </a:lnTo>
                      <a:lnTo>
                        <a:pt x="1919" y="1728"/>
                      </a:lnTo>
                      <a:lnTo>
                        <a:pt x="1946" y="1701"/>
                      </a:lnTo>
                      <a:lnTo>
                        <a:pt x="1987" y="1660"/>
                      </a:lnTo>
                      <a:lnTo>
                        <a:pt x="2014" y="1619"/>
                      </a:lnTo>
                      <a:lnTo>
                        <a:pt x="2028" y="1578"/>
                      </a:lnTo>
                      <a:lnTo>
                        <a:pt x="2028" y="1538"/>
                      </a:lnTo>
                      <a:lnTo>
                        <a:pt x="2028" y="1497"/>
                      </a:lnTo>
                      <a:lnTo>
                        <a:pt x="2028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7" y="871"/>
                      </a:lnTo>
                      <a:lnTo>
                        <a:pt x="1470" y="653"/>
                      </a:lnTo>
                      <a:lnTo>
                        <a:pt x="1266" y="449"/>
                      </a:lnTo>
                      <a:lnTo>
                        <a:pt x="1157" y="354"/>
                      </a:lnTo>
                      <a:lnTo>
                        <a:pt x="1035" y="259"/>
                      </a:lnTo>
                      <a:lnTo>
                        <a:pt x="926" y="177"/>
                      </a:lnTo>
                      <a:lnTo>
                        <a:pt x="790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30"/>
                <p:cNvSpPr/>
                <p:nvPr/>
              </p:nvSpPr>
              <p:spPr>
                <a:xfrm>
                  <a:off x="8136272" y="2809752"/>
                  <a:ext cx="508982" cy="1668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7" h="54684" extrusionOk="0">
                      <a:moveTo>
                        <a:pt x="11725" y="1"/>
                      </a:moveTo>
                      <a:lnTo>
                        <a:pt x="10080" y="327"/>
                      </a:lnTo>
                      <a:lnTo>
                        <a:pt x="10052" y="327"/>
                      </a:lnTo>
                      <a:lnTo>
                        <a:pt x="9563" y="450"/>
                      </a:lnTo>
                      <a:lnTo>
                        <a:pt x="9481" y="477"/>
                      </a:lnTo>
                      <a:lnTo>
                        <a:pt x="0" y="1552"/>
                      </a:lnTo>
                      <a:lnTo>
                        <a:pt x="2013" y="29763"/>
                      </a:lnTo>
                      <a:lnTo>
                        <a:pt x="12569" y="54683"/>
                      </a:lnTo>
                      <a:lnTo>
                        <a:pt x="16677" y="54493"/>
                      </a:lnTo>
                      <a:lnTo>
                        <a:pt x="16323" y="52357"/>
                      </a:lnTo>
                      <a:lnTo>
                        <a:pt x="15929" y="50072"/>
                      </a:lnTo>
                      <a:lnTo>
                        <a:pt x="15425" y="47311"/>
                      </a:lnTo>
                      <a:lnTo>
                        <a:pt x="14868" y="44304"/>
                      </a:lnTo>
                      <a:lnTo>
                        <a:pt x="14568" y="42795"/>
                      </a:lnTo>
                      <a:lnTo>
                        <a:pt x="14283" y="41312"/>
                      </a:lnTo>
                      <a:lnTo>
                        <a:pt x="13984" y="39897"/>
                      </a:lnTo>
                      <a:lnTo>
                        <a:pt x="13684" y="38591"/>
                      </a:lnTo>
                      <a:lnTo>
                        <a:pt x="13399" y="37394"/>
                      </a:lnTo>
                      <a:lnTo>
                        <a:pt x="13127" y="36374"/>
                      </a:lnTo>
                      <a:lnTo>
                        <a:pt x="12855" y="35436"/>
                      </a:lnTo>
                      <a:lnTo>
                        <a:pt x="12582" y="34538"/>
                      </a:lnTo>
                      <a:lnTo>
                        <a:pt x="12310" y="33654"/>
                      </a:lnTo>
                      <a:lnTo>
                        <a:pt x="12038" y="32810"/>
                      </a:lnTo>
                      <a:lnTo>
                        <a:pt x="11494" y="31246"/>
                      </a:lnTo>
                      <a:lnTo>
                        <a:pt x="11005" y="29872"/>
                      </a:lnTo>
                      <a:lnTo>
                        <a:pt x="10583" y="28743"/>
                      </a:lnTo>
                      <a:lnTo>
                        <a:pt x="10243" y="27873"/>
                      </a:lnTo>
                      <a:lnTo>
                        <a:pt x="9944" y="27138"/>
                      </a:lnTo>
                      <a:lnTo>
                        <a:pt x="10134" y="23710"/>
                      </a:lnTo>
                      <a:lnTo>
                        <a:pt x="10324" y="20078"/>
                      </a:lnTo>
                      <a:lnTo>
                        <a:pt x="10569" y="15739"/>
                      </a:lnTo>
                      <a:lnTo>
                        <a:pt x="10855" y="11114"/>
                      </a:lnTo>
                      <a:lnTo>
                        <a:pt x="11005" y="8843"/>
                      </a:lnTo>
                      <a:lnTo>
                        <a:pt x="11154" y="6666"/>
                      </a:lnTo>
                      <a:lnTo>
                        <a:pt x="11304" y="4639"/>
                      </a:lnTo>
                      <a:lnTo>
                        <a:pt x="11440" y="2817"/>
                      </a:lnTo>
                      <a:lnTo>
                        <a:pt x="11589" y="1252"/>
                      </a:lnTo>
                      <a:lnTo>
                        <a:pt x="117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30"/>
                <p:cNvSpPr/>
                <p:nvPr/>
              </p:nvSpPr>
              <p:spPr>
                <a:xfrm>
                  <a:off x="8519853" y="4447974"/>
                  <a:ext cx="144085" cy="15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1" h="4925" extrusionOk="0">
                      <a:moveTo>
                        <a:pt x="1" y="1"/>
                      </a:moveTo>
                      <a:lnTo>
                        <a:pt x="1184" y="4829"/>
                      </a:lnTo>
                      <a:lnTo>
                        <a:pt x="1579" y="4884"/>
                      </a:lnTo>
                      <a:lnTo>
                        <a:pt x="1946" y="4911"/>
                      </a:lnTo>
                      <a:lnTo>
                        <a:pt x="2300" y="4925"/>
                      </a:lnTo>
                      <a:lnTo>
                        <a:pt x="2640" y="4925"/>
                      </a:lnTo>
                      <a:lnTo>
                        <a:pt x="2953" y="4897"/>
                      </a:lnTo>
                      <a:lnTo>
                        <a:pt x="3238" y="4857"/>
                      </a:lnTo>
                      <a:lnTo>
                        <a:pt x="3510" y="4816"/>
                      </a:lnTo>
                      <a:lnTo>
                        <a:pt x="3755" y="4761"/>
                      </a:lnTo>
                      <a:lnTo>
                        <a:pt x="3973" y="4693"/>
                      </a:lnTo>
                      <a:lnTo>
                        <a:pt x="4163" y="4639"/>
                      </a:lnTo>
                      <a:lnTo>
                        <a:pt x="4463" y="4517"/>
                      </a:lnTo>
                      <a:lnTo>
                        <a:pt x="4653" y="4435"/>
                      </a:lnTo>
                      <a:lnTo>
                        <a:pt x="4721" y="4394"/>
                      </a:lnTo>
                      <a:lnTo>
                        <a:pt x="3524" y="2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30"/>
                <p:cNvSpPr/>
                <p:nvPr/>
              </p:nvSpPr>
              <p:spPr>
                <a:xfrm>
                  <a:off x="8482100" y="4431798"/>
                  <a:ext cx="201371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8" h="2694" extrusionOk="0">
                      <a:moveTo>
                        <a:pt x="6298" y="0"/>
                      </a:moveTo>
                      <a:lnTo>
                        <a:pt x="109" y="367"/>
                      </a:lnTo>
                      <a:lnTo>
                        <a:pt x="41" y="735"/>
                      </a:lnTo>
                      <a:lnTo>
                        <a:pt x="14" y="1061"/>
                      </a:lnTo>
                      <a:lnTo>
                        <a:pt x="0" y="1224"/>
                      </a:lnTo>
                      <a:lnTo>
                        <a:pt x="14" y="1374"/>
                      </a:lnTo>
                      <a:lnTo>
                        <a:pt x="27" y="1524"/>
                      </a:lnTo>
                      <a:lnTo>
                        <a:pt x="54" y="1673"/>
                      </a:lnTo>
                      <a:lnTo>
                        <a:pt x="82" y="1823"/>
                      </a:lnTo>
                      <a:lnTo>
                        <a:pt x="136" y="1959"/>
                      </a:lnTo>
                      <a:lnTo>
                        <a:pt x="204" y="2081"/>
                      </a:lnTo>
                      <a:lnTo>
                        <a:pt x="272" y="2217"/>
                      </a:lnTo>
                      <a:lnTo>
                        <a:pt x="354" y="2340"/>
                      </a:lnTo>
                      <a:lnTo>
                        <a:pt x="463" y="2462"/>
                      </a:lnTo>
                      <a:lnTo>
                        <a:pt x="585" y="2571"/>
                      </a:lnTo>
                      <a:lnTo>
                        <a:pt x="707" y="2693"/>
                      </a:lnTo>
                      <a:lnTo>
                        <a:pt x="6502" y="2353"/>
                      </a:lnTo>
                      <a:lnTo>
                        <a:pt x="6556" y="2054"/>
                      </a:lnTo>
                      <a:lnTo>
                        <a:pt x="6584" y="1755"/>
                      </a:lnTo>
                      <a:lnTo>
                        <a:pt x="6597" y="1456"/>
                      </a:lnTo>
                      <a:lnTo>
                        <a:pt x="6584" y="1156"/>
                      </a:lnTo>
                      <a:lnTo>
                        <a:pt x="6543" y="857"/>
                      </a:lnTo>
                      <a:lnTo>
                        <a:pt x="6488" y="571"/>
                      </a:lnTo>
                      <a:lnTo>
                        <a:pt x="6407" y="286"/>
                      </a:lnTo>
                      <a:lnTo>
                        <a:pt x="6298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30"/>
                <p:cNvSpPr/>
                <p:nvPr/>
              </p:nvSpPr>
              <p:spPr>
                <a:xfrm>
                  <a:off x="826247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2" y="109"/>
                      </a:lnTo>
                      <a:lnTo>
                        <a:pt x="8148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5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3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7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0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6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7" y="5155"/>
                      </a:lnTo>
                      <a:lnTo>
                        <a:pt x="0" y="5319"/>
                      </a:lnTo>
                      <a:lnTo>
                        <a:pt x="0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45" y="6380"/>
                      </a:lnTo>
                      <a:lnTo>
                        <a:pt x="259" y="6407"/>
                      </a:lnTo>
                      <a:lnTo>
                        <a:pt x="299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4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49" y="6624"/>
                      </a:lnTo>
                      <a:lnTo>
                        <a:pt x="7087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0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8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3" y="1469"/>
                      </a:lnTo>
                      <a:lnTo>
                        <a:pt x="13752" y="1333"/>
                      </a:lnTo>
                      <a:lnTo>
                        <a:pt x="13725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4" y="775"/>
                      </a:lnTo>
                      <a:lnTo>
                        <a:pt x="13249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2" y="721"/>
                      </a:lnTo>
                      <a:lnTo>
                        <a:pt x="12487" y="748"/>
                      </a:lnTo>
                      <a:lnTo>
                        <a:pt x="12229" y="803"/>
                      </a:lnTo>
                      <a:lnTo>
                        <a:pt x="11698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6" y="1061"/>
                      </a:lnTo>
                      <a:lnTo>
                        <a:pt x="9930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2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5" y="82"/>
                      </a:lnTo>
                      <a:lnTo>
                        <a:pt x="8883" y="41"/>
                      </a:lnTo>
                      <a:lnTo>
                        <a:pt x="8760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30"/>
                <p:cNvSpPr/>
                <p:nvPr/>
              </p:nvSpPr>
              <p:spPr>
                <a:xfrm>
                  <a:off x="8415657" y="4584554"/>
                  <a:ext cx="66442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7" h="1783" extrusionOk="0">
                      <a:moveTo>
                        <a:pt x="626" y="1"/>
                      </a:moveTo>
                      <a:lnTo>
                        <a:pt x="504" y="14"/>
                      </a:lnTo>
                      <a:lnTo>
                        <a:pt x="381" y="28"/>
                      </a:lnTo>
                      <a:lnTo>
                        <a:pt x="273" y="69"/>
                      </a:lnTo>
                      <a:lnTo>
                        <a:pt x="177" y="110"/>
                      </a:lnTo>
                      <a:lnTo>
                        <a:pt x="96" y="150"/>
                      </a:lnTo>
                      <a:lnTo>
                        <a:pt x="41" y="218"/>
                      </a:lnTo>
                      <a:lnTo>
                        <a:pt x="14" y="300"/>
                      </a:lnTo>
                      <a:lnTo>
                        <a:pt x="1" y="409"/>
                      </a:lnTo>
                      <a:lnTo>
                        <a:pt x="150" y="395"/>
                      </a:lnTo>
                      <a:lnTo>
                        <a:pt x="327" y="422"/>
                      </a:lnTo>
                      <a:lnTo>
                        <a:pt x="517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0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2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6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5" y="1728"/>
                      </a:lnTo>
                      <a:lnTo>
                        <a:pt x="2136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6" y="899"/>
                      </a:lnTo>
                      <a:lnTo>
                        <a:pt x="1619" y="695"/>
                      </a:lnTo>
                      <a:lnTo>
                        <a:pt x="1415" y="477"/>
                      </a:lnTo>
                      <a:lnTo>
                        <a:pt x="1306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39" y="137"/>
                      </a:lnTo>
                      <a:lnTo>
                        <a:pt x="776" y="55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30"/>
                <p:cNvSpPr/>
                <p:nvPr/>
              </p:nvSpPr>
              <p:spPr>
                <a:xfrm>
                  <a:off x="8445963" y="4566699"/>
                  <a:ext cx="5814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" h="1715" extrusionOk="0">
                      <a:moveTo>
                        <a:pt x="531" y="1"/>
                      </a:moveTo>
                      <a:lnTo>
                        <a:pt x="354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2" y="150"/>
                      </a:lnTo>
                      <a:lnTo>
                        <a:pt x="41" y="232"/>
                      </a:lnTo>
                      <a:lnTo>
                        <a:pt x="1" y="341"/>
                      </a:lnTo>
                      <a:lnTo>
                        <a:pt x="109" y="355"/>
                      </a:lnTo>
                      <a:lnTo>
                        <a:pt x="218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7" y="953"/>
                      </a:lnTo>
                      <a:lnTo>
                        <a:pt x="1157" y="1143"/>
                      </a:lnTo>
                      <a:lnTo>
                        <a:pt x="1279" y="1307"/>
                      </a:lnTo>
                      <a:lnTo>
                        <a:pt x="1374" y="1456"/>
                      </a:lnTo>
                      <a:lnTo>
                        <a:pt x="1456" y="1592"/>
                      </a:lnTo>
                      <a:lnTo>
                        <a:pt x="1483" y="1633"/>
                      </a:lnTo>
                      <a:lnTo>
                        <a:pt x="1524" y="1660"/>
                      </a:lnTo>
                      <a:lnTo>
                        <a:pt x="1551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7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3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1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1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7" y="613"/>
                      </a:lnTo>
                      <a:lnTo>
                        <a:pt x="1143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30"/>
                <p:cNvSpPr/>
                <p:nvPr/>
              </p:nvSpPr>
              <p:spPr>
                <a:xfrm>
                  <a:off x="839075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6" y="55"/>
                      </a:lnTo>
                      <a:lnTo>
                        <a:pt x="68" y="109"/>
                      </a:lnTo>
                      <a:lnTo>
                        <a:pt x="28" y="177"/>
                      </a:lnTo>
                      <a:lnTo>
                        <a:pt x="0" y="259"/>
                      </a:lnTo>
                      <a:lnTo>
                        <a:pt x="0" y="368"/>
                      </a:lnTo>
                      <a:lnTo>
                        <a:pt x="136" y="381"/>
                      </a:lnTo>
                      <a:lnTo>
                        <a:pt x="272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6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0" y="1497"/>
                      </a:lnTo>
                      <a:lnTo>
                        <a:pt x="1592" y="1633"/>
                      </a:lnTo>
                      <a:lnTo>
                        <a:pt x="1619" y="1674"/>
                      </a:lnTo>
                      <a:lnTo>
                        <a:pt x="1646" y="1701"/>
                      </a:lnTo>
                      <a:lnTo>
                        <a:pt x="1687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3" y="1755"/>
                      </a:lnTo>
                      <a:lnTo>
                        <a:pt x="1864" y="1742"/>
                      </a:lnTo>
                      <a:lnTo>
                        <a:pt x="1918" y="1728"/>
                      </a:lnTo>
                      <a:lnTo>
                        <a:pt x="1946" y="1701"/>
                      </a:lnTo>
                      <a:lnTo>
                        <a:pt x="1986" y="1660"/>
                      </a:lnTo>
                      <a:lnTo>
                        <a:pt x="2014" y="1619"/>
                      </a:lnTo>
                      <a:lnTo>
                        <a:pt x="2027" y="1578"/>
                      </a:lnTo>
                      <a:lnTo>
                        <a:pt x="2027" y="1538"/>
                      </a:lnTo>
                      <a:lnTo>
                        <a:pt x="2027" y="1497"/>
                      </a:lnTo>
                      <a:lnTo>
                        <a:pt x="2027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6" y="871"/>
                      </a:lnTo>
                      <a:lnTo>
                        <a:pt x="1470" y="653"/>
                      </a:lnTo>
                      <a:lnTo>
                        <a:pt x="1265" y="449"/>
                      </a:lnTo>
                      <a:lnTo>
                        <a:pt x="1157" y="354"/>
                      </a:lnTo>
                      <a:lnTo>
                        <a:pt x="1034" y="259"/>
                      </a:lnTo>
                      <a:lnTo>
                        <a:pt x="925" y="177"/>
                      </a:lnTo>
                      <a:lnTo>
                        <a:pt x="789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30"/>
                <p:cNvSpPr/>
                <p:nvPr/>
              </p:nvSpPr>
              <p:spPr>
                <a:xfrm>
                  <a:off x="7909169" y="1477529"/>
                  <a:ext cx="135783" cy="161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9" h="5292" extrusionOk="0">
                      <a:moveTo>
                        <a:pt x="218" y="0"/>
                      </a:moveTo>
                      <a:lnTo>
                        <a:pt x="109" y="14"/>
                      </a:lnTo>
                      <a:lnTo>
                        <a:pt x="0" y="28"/>
                      </a:lnTo>
                      <a:lnTo>
                        <a:pt x="68" y="164"/>
                      </a:lnTo>
                      <a:lnTo>
                        <a:pt x="218" y="517"/>
                      </a:lnTo>
                      <a:lnTo>
                        <a:pt x="313" y="762"/>
                      </a:lnTo>
                      <a:lnTo>
                        <a:pt x="422" y="1061"/>
                      </a:lnTo>
                      <a:lnTo>
                        <a:pt x="531" y="1388"/>
                      </a:lnTo>
                      <a:lnTo>
                        <a:pt x="640" y="1755"/>
                      </a:lnTo>
                      <a:lnTo>
                        <a:pt x="721" y="2150"/>
                      </a:lnTo>
                      <a:lnTo>
                        <a:pt x="803" y="2558"/>
                      </a:lnTo>
                      <a:lnTo>
                        <a:pt x="857" y="2979"/>
                      </a:lnTo>
                      <a:lnTo>
                        <a:pt x="885" y="3415"/>
                      </a:lnTo>
                      <a:lnTo>
                        <a:pt x="885" y="3646"/>
                      </a:lnTo>
                      <a:lnTo>
                        <a:pt x="885" y="3864"/>
                      </a:lnTo>
                      <a:lnTo>
                        <a:pt x="857" y="4081"/>
                      </a:lnTo>
                      <a:lnTo>
                        <a:pt x="844" y="4312"/>
                      </a:lnTo>
                      <a:lnTo>
                        <a:pt x="803" y="4530"/>
                      </a:lnTo>
                      <a:lnTo>
                        <a:pt x="749" y="4748"/>
                      </a:lnTo>
                      <a:lnTo>
                        <a:pt x="694" y="4965"/>
                      </a:lnTo>
                      <a:lnTo>
                        <a:pt x="613" y="5183"/>
                      </a:lnTo>
                      <a:lnTo>
                        <a:pt x="1089" y="5224"/>
                      </a:lnTo>
                      <a:lnTo>
                        <a:pt x="1578" y="5265"/>
                      </a:lnTo>
                      <a:lnTo>
                        <a:pt x="2054" y="5278"/>
                      </a:lnTo>
                      <a:lnTo>
                        <a:pt x="2530" y="5292"/>
                      </a:lnTo>
                      <a:lnTo>
                        <a:pt x="3020" y="5292"/>
                      </a:lnTo>
                      <a:lnTo>
                        <a:pt x="3496" y="5265"/>
                      </a:lnTo>
                      <a:lnTo>
                        <a:pt x="3972" y="5237"/>
                      </a:lnTo>
                      <a:lnTo>
                        <a:pt x="4448" y="5183"/>
                      </a:lnTo>
                      <a:lnTo>
                        <a:pt x="4394" y="4761"/>
                      </a:lnTo>
                      <a:lnTo>
                        <a:pt x="4326" y="4449"/>
                      </a:lnTo>
                      <a:lnTo>
                        <a:pt x="4258" y="4136"/>
                      </a:lnTo>
                      <a:lnTo>
                        <a:pt x="4163" y="3850"/>
                      </a:lnTo>
                      <a:lnTo>
                        <a:pt x="4068" y="3564"/>
                      </a:lnTo>
                      <a:lnTo>
                        <a:pt x="3972" y="3292"/>
                      </a:lnTo>
                      <a:lnTo>
                        <a:pt x="3850" y="3034"/>
                      </a:lnTo>
                      <a:lnTo>
                        <a:pt x="3728" y="2789"/>
                      </a:lnTo>
                      <a:lnTo>
                        <a:pt x="3592" y="2544"/>
                      </a:lnTo>
                      <a:lnTo>
                        <a:pt x="3455" y="2313"/>
                      </a:lnTo>
                      <a:lnTo>
                        <a:pt x="3319" y="2095"/>
                      </a:lnTo>
                      <a:lnTo>
                        <a:pt x="3170" y="1891"/>
                      </a:lnTo>
                      <a:lnTo>
                        <a:pt x="3020" y="1687"/>
                      </a:lnTo>
                      <a:lnTo>
                        <a:pt x="2857" y="1510"/>
                      </a:lnTo>
                      <a:lnTo>
                        <a:pt x="2694" y="1334"/>
                      </a:lnTo>
                      <a:lnTo>
                        <a:pt x="2530" y="1157"/>
                      </a:lnTo>
                      <a:lnTo>
                        <a:pt x="2367" y="1007"/>
                      </a:lnTo>
                      <a:lnTo>
                        <a:pt x="2190" y="857"/>
                      </a:lnTo>
                      <a:lnTo>
                        <a:pt x="2027" y="735"/>
                      </a:lnTo>
                      <a:lnTo>
                        <a:pt x="1864" y="613"/>
                      </a:lnTo>
                      <a:lnTo>
                        <a:pt x="1687" y="504"/>
                      </a:lnTo>
                      <a:lnTo>
                        <a:pt x="1524" y="395"/>
                      </a:lnTo>
                      <a:lnTo>
                        <a:pt x="1361" y="313"/>
                      </a:lnTo>
                      <a:lnTo>
                        <a:pt x="1197" y="232"/>
                      </a:lnTo>
                      <a:lnTo>
                        <a:pt x="1048" y="164"/>
                      </a:lnTo>
                      <a:lnTo>
                        <a:pt x="898" y="109"/>
                      </a:lnTo>
                      <a:lnTo>
                        <a:pt x="749" y="68"/>
                      </a:lnTo>
                      <a:lnTo>
                        <a:pt x="599" y="28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30"/>
                <p:cNvSpPr/>
                <p:nvPr/>
              </p:nvSpPr>
              <p:spPr>
                <a:xfrm>
                  <a:off x="7883440" y="1599581"/>
                  <a:ext cx="635213" cy="132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3" h="43448" extrusionOk="0">
                      <a:moveTo>
                        <a:pt x="8502" y="1"/>
                      </a:moveTo>
                      <a:lnTo>
                        <a:pt x="8189" y="14"/>
                      </a:lnTo>
                      <a:lnTo>
                        <a:pt x="7862" y="28"/>
                      </a:lnTo>
                      <a:lnTo>
                        <a:pt x="7536" y="55"/>
                      </a:lnTo>
                      <a:lnTo>
                        <a:pt x="7223" y="109"/>
                      </a:lnTo>
                      <a:lnTo>
                        <a:pt x="6992" y="150"/>
                      </a:lnTo>
                      <a:lnTo>
                        <a:pt x="6774" y="218"/>
                      </a:lnTo>
                      <a:lnTo>
                        <a:pt x="6557" y="286"/>
                      </a:lnTo>
                      <a:lnTo>
                        <a:pt x="6325" y="381"/>
                      </a:lnTo>
                      <a:lnTo>
                        <a:pt x="6108" y="490"/>
                      </a:lnTo>
                      <a:lnTo>
                        <a:pt x="5876" y="613"/>
                      </a:lnTo>
                      <a:lnTo>
                        <a:pt x="5659" y="749"/>
                      </a:lnTo>
                      <a:lnTo>
                        <a:pt x="5427" y="898"/>
                      </a:lnTo>
                      <a:lnTo>
                        <a:pt x="5210" y="1062"/>
                      </a:lnTo>
                      <a:lnTo>
                        <a:pt x="4992" y="1225"/>
                      </a:lnTo>
                      <a:lnTo>
                        <a:pt x="4557" y="1579"/>
                      </a:lnTo>
                      <a:lnTo>
                        <a:pt x="4149" y="1959"/>
                      </a:lnTo>
                      <a:lnTo>
                        <a:pt x="3754" y="2367"/>
                      </a:lnTo>
                      <a:lnTo>
                        <a:pt x="3387" y="2789"/>
                      </a:lnTo>
                      <a:lnTo>
                        <a:pt x="3033" y="3197"/>
                      </a:lnTo>
                      <a:lnTo>
                        <a:pt x="2721" y="3619"/>
                      </a:lnTo>
                      <a:lnTo>
                        <a:pt x="2435" y="4027"/>
                      </a:lnTo>
                      <a:lnTo>
                        <a:pt x="2190" y="4408"/>
                      </a:lnTo>
                      <a:lnTo>
                        <a:pt x="1986" y="4762"/>
                      </a:lnTo>
                      <a:lnTo>
                        <a:pt x="1836" y="5074"/>
                      </a:lnTo>
                      <a:lnTo>
                        <a:pt x="1728" y="5360"/>
                      </a:lnTo>
                      <a:lnTo>
                        <a:pt x="1632" y="5700"/>
                      </a:lnTo>
                      <a:lnTo>
                        <a:pt x="1537" y="6054"/>
                      </a:lnTo>
                      <a:lnTo>
                        <a:pt x="1456" y="6421"/>
                      </a:lnTo>
                      <a:lnTo>
                        <a:pt x="1388" y="6843"/>
                      </a:lnTo>
                      <a:lnTo>
                        <a:pt x="1333" y="7319"/>
                      </a:lnTo>
                      <a:lnTo>
                        <a:pt x="1292" y="7876"/>
                      </a:lnTo>
                      <a:lnTo>
                        <a:pt x="1251" y="8543"/>
                      </a:lnTo>
                      <a:lnTo>
                        <a:pt x="1238" y="9332"/>
                      </a:lnTo>
                      <a:lnTo>
                        <a:pt x="1211" y="10447"/>
                      </a:lnTo>
                      <a:lnTo>
                        <a:pt x="1197" y="11522"/>
                      </a:lnTo>
                      <a:lnTo>
                        <a:pt x="1197" y="12597"/>
                      </a:lnTo>
                      <a:lnTo>
                        <a:pt x="1224" y="13671"/>
                      </a:lnTo>
                      <a:lnTo>
                        <a:pt x="1265" y="14746"/>
                      </a:lnTo>
                      <a:lnTo>
                        <a:pt x="1333" y="15820"/>
                      </a:lnTo>
                      <a:lnTo>
                        <a:pt x="1388" y="16378"/>
                      </a:lnTo>
                      <a:lnTo>
                        <a:pt x="1442" y="16936"/>
                      </a:lnTo>
                      <a:lnTo>
                        <a:pt x="1510" y="17507"/>
                      </a:lnTo>
                      <a:lnTo>
                        <a:pt x="1592" y="18078"/>
                      </a:lnTo>
                      <a:lnTo>
                        <a:pt x="1632" y="18364"/>
                      </a:lnTo>
                      <a:lnTo>
                        <a:pt x="1673" y="18663"/>
                      </a:lnTo>
                      <a:lnTo>
                        <a:pt x="1700" y="18963"/>
                      </a:lnTo>
                      <a:lnTo>
                        <a:pt x="1755" y="19629"/>
                      </a:lnTo>
                      <a:lnTo>
                        <a:pt x="1782" y="20364"/>
                      </a:lnTo>
                      <a:lnTo>
                        <a:pt x="1782" y="21139"/>
                      </a:lnTo>
                      <a:lnTo>
                        <a:pt x="1755" y="21982"/>
                      </a:lnTo>
                      <a:lnTo>
                        <a:pt x="1714" y="22853"/>
                      </a:lnTo>
                      <a:lnTo>
                        <a:pt x="1660" y="23778"/>
                      </a:lnTo>
                      <a:lnTo>
                        <a:pt x="1578" y="24716"/>
                      </a:lnTo>
                      <a:lnTo>
                        <a:pt x="1564" y="25016"/>
                      </a:lnTo>
                      <a:lnTo>
                        <a:pt x="1551" y="25165"/>
                      </a:lnTo>
                      <a:lnTo>
                        <a:pt x="1524" y="25465"/>
                      </a:lnTo>
                      <a:lnTo>
                        <a:pt x="1415" y="26621"/>
                      </a:lnTo>
                      <a:lnTo>
                        <a:pt x="1292" y="27818"/>
                      </a:lnTo>
                      <a:lnTo>
                        <a:pt x="1251" y="28199"/>
                      </a:lnTo>
                      <a:lnTo>
                        <a:pt x="1238" y="28294"/>
                      </a:lnTo>
                      <a:lnTo>
                        <a:pt x="1129" y="29232"/>
                      </a:lnTo>
                      <a:lnTo>
                        <a:pt x="1034" y="30049"/>
                      </a:lnTo>
                      <a:lnTo>
                        <a:pt x="979" y="30484"/>
                      </a:lnTo>
                      <a:lnTo>
                        <a:pt x="979" y="30606"/>
                      </a:lnTo>
                      <a:lnTo>
                        <a:pt x="857" y="31640"/>
                      </a:lnTo>
                      <a:lnTo>
                        <a:pt x="694" y="32987"/>
                      </a:lnTo>
                      <a:lnTo>
                        <a:pt x="571" y="34021"/>
                      </a:lnTo>
                      <a:lnTo>
                        <a:pt x="408" y="35462"/>
                      </a:lnTo>
                      <a:lnTo>
                        <a:pt x="259" y="36809"/>
                      </a:lnTo>
                      <a:lnTo>
                        <a:pt x="136" y="38074"/>
                      </a:lnTo>
                      <a:lnTo>
                        <a:pt x="54" y="39217"/>
                      </a:lnTo>
                      <a:lnTo>
                        <a:pt x="27" y="39734"/>
                      </a:lnTo>
                      <a:lnTo>
                        <a:pt x="14" y="40223"/>
                      </a:lnTo>
                      <a:lnTo>
                        <a:pt x="0" y="40672"/>
                      </a:lnTo>
                      <a:lnTo>
                        <a:pt x="14" y="41067"/>
                      </a:lnTo>
                      <a:lnTo>
                        <a:pt x="27" y="41434"/>
                      </a:lnTo>
                      <a:lnTo>
                        <a:pt x="68" y="41747"/>
                      </a:lnTo>
                      <a:lnTo>
                        <a:pt x="109" y="42005"/>
                      </a:lnTo>
                      <a:lnTo>
                        <a:pt x="177" y="42223"/>
                      </a:lnTo>
                      <a:lnTo>
                        <a:pt x="231" y="42345"/>
                      </a:lnTo>
                      <a:lnTo>
                        <a:pt x="299" y="42454"/>
                      </a:lnTo>
                      <a:lnTo>
                        <a:pt x="367" y="42563"/>
                      </a:lnTo>
                      <a:lnTo>
                        <a:pt x="463" y="42672"/>
                      </a:lnTo>
                      <a:lnTo>
                        <a:pt x="558" y="42767"/>
                      </a:lnTo>
                      <a:lnTo>
                        <a:pt x="680" y="42862"/>
                      </a:lnTo>
                      <a:lnTo>
                        <a:pt x="803" y="42944"/>
                      </a:lnTo>
                      <a:lnTo>
                        <a:pt x="925" y="43025"/>
                      </a:lnTo>
                      <a:lnTo>
                        <a:pt x="1075" y="43107"/>
                      </a:lnTo>
                      <a:lnTo>
                        <a:pt x="1238" y="43175"/>
                      </a:lnTo>
                      <a:lnTo>
                        <a:pt x="1401" y="43229"/>
                      </a:lnTo>
                      <a:lnTo>
                        <a:pt x="1578" y="43284"/>
                      </a:lnTo>
                      <a:lnTo>
                        <a:pt x="1768" y="43325"/>
                      </a:lnTo>
                      <a:lnTo>
                        <a:pt x="1972" y="43365"/>
                      </a:lnTo>
                      <a:lnTo>
                        <a:pt x="2190" y="43393"/>
                      </a:lnTo>
                      <a:lnTo>
                        <a:pt x="2408" y="43420"/>
                      </a:lnTo>
                      <a:lnTo>
                        <a:pt x="2639" y="43433"/>
                      </a:lnTo>
                      <a:lnTo>
                        <a:pt x="2884" y="43447"/>
                      </a:lnTo>
                      <a:lnTo>
                        <a:pt x="3142" y="43447"/>
                      </a:lnTo>
                      <a:lnTo>
                        <a:pt x="3414" y="43433"/>
                      </a:lnTo>
                      <a:lnTo>
                        <a:pt x="3972" y="43393"/>
                      </a:lnTo>
                      <a:lnTo>
                        <a:pt x="4584" y="43311"/>
                      </a:lnTo>
                      <a:lnTo>
                        <a:pt x="5223" y="43189"/>
                      </a:lnTo>
                      <a:lnTo>
                        <a:pt x="5917" y="43039"/>
                      </a:lnTo>
                      <a:lnTo>
                        <a:pt x="6652" y="42849"/>
                      </a:lnTo>
                      <a:lnTo>
                        <a:pt x="7413" y="42604"/>
                      </a:lnTo>
                      <a:lnTo>
                        <a:pt x="7822" y="42481"/>
                      </a:lnTo>
                      <a:lnTo>
                        <a:pt x="8243" y="42372"/>
                      </a:lnTo>
                      <a:lnTo>
                        <a:pt x="8665" y="42277"/>
                      </a:lnTo>
                      <a:lnTo>
                        <a:pt x="9114" y="42182"/>
                      </a:lnTo>
                      <a:lnTo>
                        <a:pt x="9563" y="42100"/>
                      </a:lnTo>
                      <a:lnTo>
                        <a:pt x="10012" y="42019"/>
                      </a:lnTo>
                      <a:lnTo>
                        <a:pt x="10950" y="41883"/>
                      </a:lnTo>
                      <a:lnTo>
                        <a:pt x="11902" y="41774"/>
                      </a:lnTo>
                      <a:lnTo>
                        <a:pt x="12855" y="41665"/>
                      </a:lnTo>
                      <a:lnTo>
                        <a:pt x="14718" y="41488"/>
                      </a:lnTo>
                      <a:lnTo>
                        <a:pt x="15616" y="41407"/>
                      </a:lnTo>
                      <a:lnTo>
                        <a:pt x="16459" y="41298"/>
                      </a:lnTo>
                      <a:lnTo>
                        <a:pt x="17248" y="41175"/>
                      </a:lnTo>
                      <a:lnTo>
                        <a:pt x="17629" y="41107"/>
                      </a:lnTo>
                      <a:lnTo>
                        <a:pt x="17969" y="41039"/>
                      </a:lnTo>
                      <a:lnTo>
                        <a:pt x="18309" y="40958"/>
                      </a:lnTo>
                      <a:lnTo>
                        <a:pt x="18622" y="40863"/>
                      </a:lnTo>
                      <a:lnTo>
                        <a:pt x="18908" y="40767"/>
                      </a:lnTo>
                      <a:lnTo>
                        <a:pt x="19166" y="40659"/>
                      </a:lnTo>
                      <a:lnTo>
                        <a:pt x="19411" y="40550"/>
                      </a:lnTo>
                      <a:lnTo>
                        <a:pt x="19615" y="40414"/>
                      </a:lnTo>
                      <a:lnTo>
                        <a:pt x="19805" y="40278"/>
                      </a:lnTo>
                      <a:lnTo>
                        <a:pt x="19955" y="40114"/>
                      </a:lnTo>
                      <a:lnTo>
                        <a:pt x="20037" y="40019"/>
                      </a:lnTo>
                      <a:lnTo>
                        <a:pt x="20105" y="39910"/>
                      </a:lnTo>
                      <a:lnTo>
                        <a:pt x="20254" y="39652"/>
                      </a:lnTo>
                      <a:lnTo>
                        <a:pt x="20390" y="39366"/>
                      </a:lnTo>
                      <a:lnTo>
                        <a:pt x="20499" y="39026"/>
                      </a:lnTo>
                      <a:lnTo>
                        <a:pt x="20608" y="38645"/>
                      </a:lnTo>
                      <a:lnTo>
                        <a:pt x="20690" y="38224"/>
                      </a:lnTo>
                      <a:lnTo>
                        <a:pt x="20744" y="37761"/>
                      </a:lnTo>
                      <a:lnTo>
                        <a:pt x="20785" y="37272"/>
                      </a:lnTo>
                      <a:lnTo>
                        <a:pt x="20812" y="36727"/>
                      </a:lnTo>
                      <a:lnTo>
                        <a:pt x="20798" y="36143"/>
                      </a:lnTo>
                      <a:lnTo>
                        <a:pt x="20771" y="35530"/>
                      </a:lnTo>
                      <a:lnTo>
                        <a:pt x="20717" y="34877"/>
                      </a:lnTo>
                      <a:lnTo>
                        <a:pt x="20622" y="34184"/>
                      </a:lnTo>
                      <a:lnTo>
                        <a:pt x="20499" y="33449"/>
                      </a:lnTo>
                      <a:lnTo>
                        <a:pt x="20350" y="32674"/>
                      </a:lnTo>
                      <a:lnTo>
                        <a:pt x="20173" y="31871"/>
                      </a:lnTo>
                      <a:lnTo>
                        <a:pt x="19914" y="30865"/>
                      </a:lnTo>
                      <a:lnTo>
                        <a:pt x="19588" y="29545"/>
                      </a:lnTo>
                      <a:lnTo>
                        <a:pt x="19343" y="28539"/>
                      </a:lnTo>
                      <a:lnTo>
                        <a:pt x="19030" y="27206"/>
                      </a:lnTo>
                      <a:lnTo>
                        <a:pt x="18880" y="26539"/>
                      </a:lnTo>
                      <a:lnTo>
                        <a:pt x="18799" y="26185"/>
                      </a:lnTo>
                      <a:lnTo>
                        <a:pt x="18704" y="25723"/>
                      </a:lnTo>
                      <a:lnTo>
                        <a:pt x="18568" y="25070"/>
                      </a:lnTo>
                      <a:lnTo>
                        <a:pt x="18445" y="24431"/>
                      </a:lnTo>
                      <a:lnTo>
                        <a:pt x="18336" y="23819"/>
                      </a:lnTo>
                      <a:lnTo>
                        <a:pt x="18241" y="23234"/>
                      </a:lnTo>
                      <a:lnTo>
                        <a:pt x="18146" y="22472"/>
                      </a:lnTo>
                      <a:lnTo>
                        <a:pt x="18078" y="21697"/>
                      </a:lnTo>
                      <a:lnTo>
                        <a:pt x="18051" y="20921"/>
                      </a:lnTo>
                      <a:lnTo>
                        <a:pt x="18037" y="20146"/>
                      </a:lnTo>
                      <a:lnTo>
                        <a:pt x="18037" y="19357"/>
                      </a:lnTo>
                      <a:lnTo>
                        <a:pt x="18051" y="18582"/>
                      </a:lnTo>
                      <a:lnTo>
                        <a:pt x="18092" y="17793"/>
                      </a:lnTo>
                      <a:lnTo>
                        <a:pt x="18132" y="17017"/>
                      </a:lnTo>
                      <a:lnTo>
                        <a:pt x="18132" y="17004"/>
                      </a:lnTo>
                      <a:lnTo>
                        <a:pt x="18268" y="15072"/>
                      </a:lnTo>
                      <a:lnTo>
                        <a:pt x="18336" y="14120"/>
                      </a:lnTo>
                      <a:lnTo>
                        <a:pt x="18391" y="13181"/>
                      </a:lnTo>
                      <a:lnTo>
                        <a:pt x="18432" y="12256"/>
                      </a:lnTo>
                      <a:lnTo>
                        <a:pt x="18445" y="11372"/>
                      </a:lnTo>
                      <a:lnTo>
                        <a:pt x="18445" y="10937"/>
                      </a:lnTo>
                      <a:lnTo>
                        <a:pt x="18432" y="10502"/>
                      </a:lnTo>
                      <a:lnTo>
                        <a:pt x="18418" y="10080"/>
                      </a:lnTo>
                      <a:lnTo>
                        <a:pt x="18391" y="9672"/>
                      </a:lnTo>
                      <a:lnTo>
                        <a:pt x="18391" y="9658"/>
                      </a:lnTo>
                      <a:lnTo>
                        <a:pt x="18350" y="9237"/>
                      </a:lnTo>
                      <a:lnTo>
                        <a:pt x="18296" y="8815"/>
                      </a:lnTo>
                      <a:lnTo>
                        <a:pt x="18228" y="8407"/>
                      </a:lnTo>
                      <a:lnTo>
                        <a:pt x="18146" y="7999"/>
                      </a:lnTo>
                      <a:lnTo>
                        <a:pt x="18037" y="7618"/>
                      </a:lnTo>
                      <a:lnTo>
                        <a:pt x="17928" y="7237"/>
                      </a:lnTo>
                      <a:lnTo>
                        <a:pt x="17792" y="6870"/>
                      </a:lnTo>
                      <a:lnTo>
                        <a:pt x="17643" y="6516"/>
                      </a:lnTo>
                      <a:lnTo>
                        <a:pt x="17534" y="6299"/>
                      </a:lnTo>
                      <a:lnTo>
                        <a:pt x="17425" y="6095"/>
                      </a:lnTo>
                      <a:lnTo>
                        <a:pt x="17167" y="5659"/>
                      </a:lnTo>
                      <a:lnTo>
                        <a:pt x="16894" y="5251"/>
                      </a:lnTo>
                      <a:lnTo>
                        <a:pt x="16582" y="4843"/>
                      </a:lnTo>
                      <a:lnTo>
                        <a:pt x="16269" y="4462"/>
                      </a:lnTo>
                      <a:lnTo>
                        <a:pt x="15915" y="4081"/>
                      </a:lnTo>
                      <a:lnTo>
                        <a:pt x="15561" y="3714"/>
                      </a:lnTo>
                      <a:lnTo>
                        <a:pt x="15194" y="3360"/>
                      </a:lnTo>
                      <a:lnTo>
                        <a:pt x="14813" y="3034"/>
                      </a:lnTo>
                      <a:lnTo>
                        <a:pt x="14432" y="2708"/>
                      </a:lnTo>
                      <a:lnTo>
                        <a:pt x="14038" y="2395"/>
                      </a:lnTo>
                      <a:lnTo>
                        <a:pt x="13657" y="2109"/>
                      </a:lnTo>
                      <a:lnTo>
                        <a:pt x="13263" y="1823"/>
                      </a:lnTo>
                      <a:lnTo>
                        <a:pt x="12882" y="1565"/>
                      </a:lnTo>
                      <a:lnTo>
                        <a:pt x="12514" y="1320"/>
                      </a:lnTo>
                      <a:lnTo>
                        <a:pt x="12147" y="1089"/>
                      </a:lnTo>
                      <a:lnTo>
                        <a:pt x="11875" y="912"/>
                      </a:lnTo>
                      <a:lnTo>
                        <a:pt x="11589" y="762"/>
                      </a:lnTo>
                      <a:lnTo>
                        <a:pt x="11304" y="626"/>
                      </a:lnTo>
                      <a:lnTo>
                        <a:pt x="11005" y="504"/>
                      </a:lnTo>
                      <a:lnTo>
                        <a:pt x="10705" y="395"/>
                      </a:lnTo>
                      <a:lnTo>
                        <a:pt x="10392" y="300"/>
                      </a:lnTo>
                      <a:lnTo>
                        <a:pt x="10093" y="205"/>
                      </a:lnTo>
                      <a:lnTo>
                        <a:pt x="9780" y="137"/>
                      </a:lnTo>
                      <a:lnTo>
                        <a:pt x="9467" y="82"/>
                      </a:lnTo>
                      <a:lnTo>
                        <a:pt x="9141" y="41"/>
                      </a:lnTo>
                      <a:lnTo>
                        <a:pt x="8828" y="14"/>
                      </a:lnTo>
                      <a:lnTo>
                        <a:pt x="8502" y="1"/>
                      </a:lnTo>
                      <a:close/>
                    </a:path>
                  </a:pathLst>
                </a:custGeom>
                <a:solidFill>
                  <a:srgbClr val="F3A6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30"/>
                <p:cNvSpPr/>
                <p:nvPr/>
              </p:nvSpPr>
              <p:spPr>
                <a:xfrm>
                  <a:off x="7981808" y="1452624"/>
                  <a:ext cx="226306" cy="26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5" h="8557" extrusionOk="0">
                      <a:moveTo>
                        <a:pt x="5047" y="0"/>
                      </a:moveTo>
                      <a:lnTo>
                        <a:pt x="1" y="3347"/>
                      </a:lnTo>
                      <a:lnTo>
                        <a:pt x="314" y="3972"/>
                      </a:lnTo>
                      <a:lnTo>
                        <a:pt x="355" y="4040"/>
                      </a:lnTo>
                      <a:lnTo>
                        <a:pt x="355" y="4054"/>
                      </a:lnTo>
                      <a:lnTo>
                        <a:pt x="599" y="4503"/>
                      </a:lnTo>
                      <a:lnTo>
                        <a:pt x="899" y="5033"/>
                      </a:lnTo>
                      <a:lnTo>
                        <a:pt x="1143" y="5455"/>
                      </a:lnTo>
                      <a:lnTo>
                        <a:pt x="1375" y="5849"/>
                      </a:lnTo>
                      <a:lnTo>
                        <a:pt x="1837" y="6570"/>
                      </a:lnTo>
                      <a:lnTo>
                        <a:pt x="2082" y="6924"/>
                      </a:lnTo>
                      <a:lnTo>
                        <a:pt x="2341" y="7278"/>
                      </a:lnTo>
                      <a:lnTo>
                        <a:pt x="2599" y="7631"/>
                      </a:lnTo>
                      <a:lnTo>
                        <a:pt x="2857" y="7958"/>
                      </a:lnTo>
                      <a:lnTo>
                        <a:pt x="3129" y="8271"/>
                      </a:lnTo>
                      <a:lnTo>
                        <a:pt x="3402" y="8556"/>
                      </a:lnTo>
                      <a:lnTo>
                        <a:pt x="3782" y="8407"/>
                      </a:lnTo>
                      <a:lnTo>
                        <a:pt x="4150" y="8257"/>
                      </a:lnTo>
                      <a:lnTo>
                        <a:pt x="4503" y="8094"/>
                      </a:lnTo>
                      <a:lnTo>
                        <a:pt x="4843" y="7917"/>
                      </a:lnTo>
                      <a:lnTo>
                        <a:pt x="5156" y="7740"/>
                      </a:lnTo>
                      <a:lnTo>
                        <a:pt x="5469" y="7563"/>
                      </a:lnTo>
                      <a:lnTo>
                        <a:pt x="5741" y="7373"/>
                      </a:lnTo>
                      <a:lnTo>
                        <a:pt x="6013" y="7182"/>
                      </a:lnTo>
                      <a:lnTo>
                        <a:pt x="6258" y="6978"/>
                      </a:lnTo>
                      <a:lnTo>
                        <a:pt x="6489" y="6774"/>
                      </a:lnTo>
                      <a:lnTo>
                        <a:pt x="6693" y="6557"/>
                      </a:lnTo>
                      <a:lnTo>
                        <a:pt x="6884" y="6326"/>
                      </a:lnTo>
                      <a:lnTo>
                        <a:pt x="7047" y="6094"/>
                      </a:lnTo>
                      <a:lnTo>
                        <a:pt x="7197" y="5849"/>
                      </a:lnTo>
                      <a:lnTo>
                        <a:pt x="7319" y="5605"/>
                      </a:lnTo>
                      <a:lnTo>
                        <a:pt x="7414" y="5346"/>
                      </a:lnTo>
                      <a:lnTo>
                        <a:pt x="7319" y="5224"/>
                      </a:lnTo>
                      <a:lnTo>
                        <a:pt x="7061" y="4884"/>
                      </a:lnTo>
                      <a:lnTo>
                        <a:pt x="6884" y="4639"/>
                      </a:lnTo>
                      <a:lnTo>
                        <a:pt x="6693" y="4353"/>
                      </a:lnTo>
                      <a:lnTo>
                        <a:pt x="6489" y="4013"/>
                      </a:lnTo>
                      <a:lnTo>
                        <a:pt x="6272" y="3659"/>
                      </a:lnTo>
                      <a:lnTo>
                        <a:pt x="6054" y="3265"/>
                      </a:lnTo>
                      <a:lnTo>
                        <a:pt x="5836" y="2843"/>
                      </a:lnTo>
                      <a:lnTo>
                        <a:pt x="5632" y="2394"/>
                      </a:lnTo>
                      <a:lnTo>
                        <a:pt x="5456" y="1945"/>
                      </a:lnTo>
                      <a:lnTo>
                        <a:pt x="5306" y="1469"/>
                      </a:lnTo>
                      <a:lnTo>
                        <a:pt x="5238" y="1225"/>
                      </a:lnTo>
                      <a:lnTo>
                        <a:pt x="5183" y="980"/>
                      </a:lnTo>
                      <a:lnTo>
                        <a:pt x="5129" y="735"/>
                      </a:lnTo>
                      <a:lnTo>
                        <a:pt x="5088" y="490"/>
                      </a:lnTo>
                      <a:lnTo>
                        <a:pt x="5061" y="245"/>
                      </a:lnTo>
                      <a:lnTo>
                        <a:pt x="5047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7991361" y="1547696"/>
                  <a:ext cx="54020" cy="83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0" h="2735" extrusionOk="0">
                      <a:moveTo>
                        <a:pt x="1769" y="0"/>
                      </a:moveTo>
                      <a:lnTo>
                        <a:pt x="1" y="857"/>
                      </a:lnTo>
                      <a:lnTo>
                        <a:pt x="42" y="925"/>
                      </a:lnTo>
                      <a:lnTo>
                        <a:pt x="42" y="939"/>
                      </a:lnTo>
                      <a:lnTo>
                        <a:pt x="286" y="1388"/>
                      </a:lnTo>
                      <a:lnTo>
                        <a:pt x="586" y="1918"/>
                      </a:lnTo>
                      <a:lnTo>
                        <a:pt x="830" y="2340"/>
                      </a:lnTo>
                      <a:lnTo>
                        <a:pt x="1062" y="2734"/>
                      </a:lnTo>
                      <a:lnTo>
                        <a:pt x="1157" y="2530"/>
                      </a:lnTo>
                      <a:lnTo>
                        <a:pt x="1252" y="2326"/>
                      </a:lnTo>
                      <a:lnTo>
                        <a:pt x="1334" y="2095"/>
                      </a:lnTo>
                      <a:lnTo>
                        <a:pt x="1402" y="1877"/>
                      </a:lnTo>
                      <a:lnTo>
                        <a:pt x="1524" y="1429"/>
                      </a:lnTo>
                      <a:lnTo>
                        <a:pt x="1619" y="993"/>
                      </a:lnTo>
                      <a:lnTo>
                        <a:pt x="1687" y="612"/>
                      </a:lnTo>
                      <a:lnTo>
                        <a:pt x="1728" y="300"/>
                      </a:lnTo>
                      <a:lnTo>
                        <a:pt x="17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7843580" y="1269532"/>
                  <a:ext cx="367858" cy="34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3" h="11318" extrusionOk="0">
                      <a:moveTo>
                        <a:pt x="8570" y="1"/>
                      </a:moveTo>
                      <a:lnTo>
                        <a:pt x="8175" y="14"/>
                      </a:lnTo>
                      <a:lnTo>
                        <a:pt x="7781" y="41"/>
                      </a:lnTo>
                      <a:lnTo>
                        <a:pt x="7359" y="82"/>
                      </a:lnTo>
                      <a:lnTo>
                        <a:pt x="6924" y="150"/>
                      </a:lnTo>
                      <a:lnTo>
                        <a:pt x="6475" y="232"/>
                      </a:lnTo>
                      <a:lnTo>
                        <a:pt x="6026" y="327"/>
                      </a:lnTo>
                      <a:lnTo>
                        <a:pt x="5591" y="436"/>
                      </a:lnTo>
                      <a:lnTo>
                        <a:pt x="5142" y="545"/>
                      </a:lnTo>
                      <a:lnTo>
                        <a:pt x="4285" y="790"/>
                      </a:lnTo>
                      <a:lnTo>
                        <a:pt x="3510" y="1034"/>
                      </a:lnTo>
                      <a:lnTo>
                        <a:pt x="2830" y="1266"/>
                      </a:lnTo>
                      <a:lnTo>
                        <a:pt x="2680" y="1334"/>
                      </a:lnTo>
                      <a:lnTo>
                        <a:pt x="2530" y="1388"/>
                      </a:lnTo>
                      <a:lnTo>
                        <a:pt x="2394" y="1470"/>
                      </a:lnTo>
                      <a:lnTo>
                        <a:pt x="2258" y="1551"/>
                      </a:lnTo>
                      <a:lnTo>
                        <a:pt x="2136" y="1633"/>
                      </a:lnTo>
                      <a:lnTo>
                        <a:pt x="2013" y="1742"/>
                      </a:lnTo>
                      <a:lnTo>
                        <a:pt x="1891" y="1837"/>
                      </a:lnTo>
                      <a:lnTo>
                        <a:pt x="1796" y="1946"/>
                      </a:lnTo>
                      <a:lnTo>
                        <a:pt x="1687" y="2068"/>
                      </a:lnTo>
                      <a:lnTo>
                        <a:pt x="1592" y="2191"/>
                      </a:lnTo>
                      <a:lnTo>
                        <a:pt x="1510" y="2313"/>
                      </a:lnTo>
                      <a:lnTo>
                        <a:pt x="1428" y="2449"/>
                      </a:lnTo>
                      <a:lnTo>
                        <a:pt x="1360" y="2599"/>
                      </a:lnTo>
                      <a:lnTo>
                        <a:pt x="1292" y="2735"/>
                      </a:lnTo>
                      <a:lnTo>
                        <a:pt x="1252" y="2884"/>
                      </a:lnTo>
                      <a:lnTo>
                        <a:pt x="1211" y="3034"/>
                      </a:lnTo>
                      <a:lnTo>
                        <a:pt x="1143" y="3333"/>
                      </a:lnTo>
                      <a:lnTo>
                        <a:pt x="1075" y="3632"/>
                      </a:lnTo>
                      <a:lnTo>
                        <a:pt x="1034" y="3945"/>
                      </a:lnTo>
                      <a:lnTo>
                        <a:pt x="993" y="4272"/>
                      </a:lnTo>
                      <a:lnTo>
                        <a:pt x="925" y="4938"/>
                      </a:lnTo>
                      <a:lnTo>
                        <a:pt x="898" y="5618"/>
                      </a:lnTo>
                      <a:lnTo>
                        <a:pt x="14" y="7183"/>
                      </a:lnTo>
                      <a:lnTo>
                        <a:pt x="0" y="7210"/>
                      </a:lnTo>
                      <a:lnTo>
                        <a:pt x="0" y="7251"/>
                      </a:lnTo>
                      <a:lnTo>
                        <a:pt x="27" y="7292"/>
                      </a:lnTo>
                      <a:lnTo>
                        <a:pt x="68" y="7319"/>
                      </a:lnTo>
                      <a:lnTo>
                        <a:pt x="163" y="7387"/>
                      </a:lnTo>
                      <a:lnTo>
                        <a:pt x="313" y="7441"/>
                      </a:lnTo>
                      <a:lnTo>
                        <a:pt x="476" y="7496"/>
                      </a:lnTo>
                      <a:lnTo>
                        <a:pt x="640" y="7536"/>
                      </a:lnTo>
                      <a:lnTo>
                        <a:pt x="939" y="7604"/>
                      </a:lnTo>
                      <a:lnTo>
                        <a:pt x="980" y="8026"/>
                      </a:lnTo>
                      <a:lnTo>
                        <a:pt x="1129" y="9237"/>
                      </a:lnTo>
                      <a:lnTo>
                        <a:pt x="1238" y="9808"/>
                      </a:lnTo>
                      <a:lnTo>
                        <a:pt x="1292" y="10012"/>
                      </a:lnTo>
                      <a:lnTo>
                        <a:pt x="1347" y="10216"/>
                      </a:lnTo>
                      <a:lnTo>
                        <a:pt x="1401" y="10393"/>
                      </a:lnTo>
                      <a:lnTo>
                        <a:pt x="1469" y="10556"/>
                      </a:lnTo>
                      <a:lnTo>
                        <a:pt x="1537" y="10692"/>
                      </a:lnTo>
                      <a:lnTo>
                        <a:pt x="1619" y="10828"/>
                      </a:lnTo>
                      <a:lnTo>
                        <a:pt x="1687" y="10937"/>
                      </a:lnTo>
                      <a:lnTo>
                        <a:pt x="1782" y="11032"/>
                      </a:lnTo>
                      <a:lnTo>
                        <a:pt x="1864" y="11114"/>
                      </a:lnTo>
                      <a:lnTo>
                        <a:pt x="1959" y="11182"/>
                      </a:lnTo>
                      <a:lnTo>
                        <a:pt x="2068" y="11236"/>
                      </a:lnTo>
                      <a:lnTo>
                        <a:pt x="2163" y="11277"/>
                      </a:lnTo>
                      <a:lnTo>
                        <a:pt x="2272" y="11304"/>
                      </a:lnTo>
                      <a:lnTo>
                        <a:pt x="2394" y="11318"/>
                      </a:lnTo>
                      <a:lnTo>
                        <a:pt x="2517" y="11318"/>
                      </a:lnTo>
                      <a:lnTo>
                        <a:pt x="2639" y="11304"/>
                      </a:lnTo>
                      <a:lnTo>
                        <a:pt x="2762" y="11291"/>
                      </a:lnTo>
                      <a:lnTo>
                        <a:pt x="2911" y="11250"/>
                      </a:lnTo>
                      <a:lnTo>
                        <a:pt x="3265" y="11127"/>
                      </a:lnTo>
                      <a:lnTo>
                        <a:pt x="3700" y="10951"/>
                      </a:lnTo>
                      <a:lnTo>
                        <a:pt x="4190" y="10719"/>
                      </a:lnTo>
                      <a:lnTo>
                        <a:pt x="4734" y="10447"/>
                      </a:lnTo>
                      <a:lnTo>
                        <a:pt x="5332" y="10134"/>
                      </a:lnTo>
                      <a:lnTo>
                        <a:pt x="5945" y="9794"/>
                      </a:lnTo>
                      <a:lnTo>
                        <a:pt x="6584" y="9414"/>
                      </a:lnTo>
                      <a:lnTo>
                        <a:pt x="7237" y="9019"/>
                      </a:lnTo>
                      <a:lnTo>
                        <a:pt x="7876" y="8611"/>
                      </a:lnTo>
                      <a:lnTo>
                        <a:pt x="8515" y="8189"/>
                      </a:lnTo>
                      <a:lnTo>
                        <a:pt x="9128" y="7754"/>
                      </a:lnTo>
                      <a:lnTo>
                        <a:pt x="9699" y="7332"/>
                      </a:lnTo>
                      <a:lnTo>
                        <a:pt x="10243" y="6911"/>
                      </a:lnTo>
                      <a:lnTo>
                        <a:pt x="10719" y="6489"/>
                      </a:lnTo>
                      <a:lnTo>
                        <a:pt x="10937" y="6285"/>
                      </a:lnTo>
                      <a:lnTo>
                        <a:pt x="11127" y="6095"/>
                      </a:lnTo>
                      <a:lnTo>
                        <a:pt x="11304" y="5891"/>
                      </a:lnTo>
                      <a:lnTo>
                        <a:pt x="11467" y="5686"/>
                      </a:lnTo>
                      <a:lnTo>
                        <a:pt x="11603" y="5482"/>
                      </a:lnTo>
                      <a:lnTo>
                        <a:pt x="11726" y="5265"/>
                      </a:lnTo>
                      <a:lnTo>
                        <a:pt x="11821" y="5034"/>
                      </a:lnTo>
                      <a:lnTo>
                        <a:pt x="11902" y="4816"/>
                      </a:lnTo>
                      <a:lnTo>
                        <a:pt x="11970" y="4585"/>
                      </a:lnTo>
                      <a:lnTo>
                        <a:pt x="12011" y="4353"/>
                      </a:lnTo>
                      <a:lnTo>
                        <a:pt x="12039" y="4109"/>
                      </a:lnTo>
                      <a:lnTo>
                        <a:pt x="12052" y="3877"/>
                      </a:lnTo>
                      <a:lnTo>
                        <a:pt x="12052" y="3646"/>
                      </a:lnTo>
                      <a:lnTo>
                        <a:pt x="12039" y="3401"/>
                      </a:lnTo>
                      <a:lnTo>
                        <a:pt x="11998" y="3170"/>
                      </a:lnTo>
                      <a:lnTo>
                        <a:pt x="11957" y="2939"/>
                      </a:lnTo>
                      <a:lnTo>
                        <a:pt x="11889" y="2708"/>
                      </a:lnTo>
                      <a:lnTo>
                        <a:pt x="11821" y="2490"/>
                      </a:lnTo>
                      <a:lnTo>
                        <a:pt x="11739" y="2259"/>
                      </a:lnTo>
                      <a:lnTo>
                        <a:pt x="11630" y="2055"/>
                      </a:lnTo>
                      <a:lnTo>
                        <a:pt x="11522" y="1837"/>
                      </a:lnTo>
                      <a:lnTo>
                        <a:pt x="11399" y="1633"/>
                      </a:lnTo>
                      <a:lnTo>
                        <a:pt x="11263" y="1442"/>
                      </a:lnTo>
                      <a:lnTo>
                        <a:pt x="11127" y="1266"/>
                      </a:lnTo>
                      <a:lnTo>
                        <a:pt x="10978" y="1089"/>
                      </a:lnTo>
                      <a:lnTo>
                        <a:pt x="10814" y="926"/>
                      </a:lnTo>
                      <a:lnTo>
                        <a:pt x="10637" y="762"/>
                      </a:lnTo>
                      <a:lnTo>
                        <a:pt x="10461" y="626"/>
                      </a:lnTo>
                      <a:lnTo>
                        <a:pt x="10284" y="490"/>
                      </a:lnTo>
                      <a:lnTo>
                        <a:pt x="10080" y="381"/>
                      </a:lnTo>
                      <a:lnTo>
                        <a:pt x="9889" y="286"/>
                      </a:lnTo>
                      <a:lnTo>
                        <a:pt x="9672" y="191"/>
                      </a:lnTo>
                      <a:lnTo>
                        <a:pt x="9468" y="123"/>
                      </a:lnTo>
                      <a:lnTo>
                        <a:pt x="9250" y="69"/>
                      </a:lnTo>
                      <a:lnTo>
                        <a:pt x="9087" y="41"/>
                      </a:lnTo>
                      <a:lnTo>
                        <a:pt x="8924" y="28"/>
                      </a:lnTo>
                      <a:lnTo>
                        <a:pt x="8570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30"/>
                <p:cNvSpPr/>
                <p:nvPr/>
              </p:nvSpPr>
              <p:spPr>
                <a:xfrm>
                  <a:off x="7884661" y="1384106"/>
                  <a:ext cx="54417" cy="3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" h="1062" extrusionOk="0">
                      <a:moveTo>
                        <a:pt x="463" y="1"/>
                      </a:moveTo>
                      <a:lnTo>
                        <a:pt x="314" y="15"/>
                      </a:lnTo>
                      <a:lnTo>
                        <a:pt x="150" y="42"/>
                      </a:lnTo>
                      <a:lnTo>
                        <a:pt x="123" y="55"/>
                      </a:lnTo>
                      <a:lnTo>
                        <a:pt x="82" y="83"/>
                      </a:lnTo>
                      <a:lnTo>
                        <a:pt x="28" y="137"/>
                      </a:lnTo>
                      <a:lnTo>
                        <a:pt x="14" y="219"/>
                      </a:lnTo>
                      <a:lnTo>
                        <a:pt x="1" y="259"/>
                      </a:lnTo>
                      <a:lnTo>
                        <a:pt x="14" y="300"/>
                      </a:lnTo>
                      <a:lnTo>
                        <a:pt x="28" y="341"/>
                      </a:lnTo>
                      <a:lnTo>
                        <a:pt x="55" y="368"/>
                      </a:lnTo>
                      <a:lnTo>
                        <a:pt x="110" y="423"/>
                      </a:lnTo>
                      <a:lnTo>
                        <a:pt x="178" y="450"/>
                      </a:lnTo>
                      <a:lnTo>
                        <a:pt x="219" y="450"/>
                      </a:lnTo>
                      <a:lnTo>
                        <a:pt x="259" y="436"/>
                      </a:lnTo>
                      <a:lnTo>
                        <a:pt x="395" y="409"/>
                      </a:lnTo>
                      <a:lnTo>
                        <a:pt x="640" y="409"/>
                      </a:lnTo>
                      <a:lnTo>
                        <a:pt x="749" y="436"/>
                      </a:lnTo>
                      <a:lnTo>
                        <a:pt x="844" y="463"/>
                      </a:lnTo>
                      <a:lnTo>
                        <a:pt x="939" y="504"/>
                      </a:lnTo>
                      <a:lnTo>
                        <a:pt x="1021" y="559"/>
                      </a:lnTo>
                      <a:lnTo>
                        <a:pt x="1103" y="613"/>
                      </a:lnTo>
                      <a:lnTo>
                        <a:pt x="1225" y="722"/>
                      </a:lnTo>
                      <a:lnTo>
                        <a:pt x="1320" y="831"/>
                      </a:lnTo>
                      <a:lnTo>
                        <a:pt x="1388" y="953"/>
                      </a:lnTo>
                      <a:lnTo>
                        <a:pt x="1429" y="1008"/>
                      </a:lnTo>
                      <a:lnTo>
                        <a:pt x="1470" y="1035"/>
                      </a:lnTo>
                      <a:lnTo>
                        <a:pt x="1524" y="1062"/>
                      </a:lnTo>
                      <a:lnTo>
                        <a:pt x="1633" y="1062"/>
                      </a:lnTo>
                      <a:lnTo>
                        <a:pt x="1674" y="1035"/>
                      </a:lnTo>
                      <a:lnTo>
                        <a:pt x="1701" y="1021"/>
                      </a:lnTo>
                      <a:lnTo>
                        <a:pt x="1728" y="980"/>
                      </a:lnTo>
                      <a:lnTo>
                        <a:pt x="1769" y="912"/>
                      </a:lnTo>
                      <a:lnTo>
                        <a:pt x="1783" y="844"/>
                      </a:lnTo>
                      <a:lnTo>
                        <a:pt x="1769" y="803"/>
                      </a:lnTo>
                      <a:lnTo>
                        <a:pt x="1756" y="763"/>
                      </a:lnTo>
                      <a:lnTo>
                        <a:pt x="1660" y="627"/>
                      </a:lnTo>
                      <a:lnTo>
                        <a:pt x="1538" y="477"/>
                      </a:lnTo>
                      <a:lnTo>
                        <a:pt x="1388" y="327"/>
                      </a:lnTo>
                      <a:lnTo>
                        <a:pt x="1293" y="259"/>
                      </a:lnTo>
                      <a:lnTo>
                        <a:pt x="1198" y="191"/>
                      </a:lnTo>
                      <a:lnTo>
                        <a:pt x="1089" y="137"/>
                      </a:lnTo>
                      <a:lnTo>
                        <a:pt x="980" y="83"/>
                      </a:lnTo>
                      <a:lnTo>
                        <a:pt x="858" y="42"/>
                      </a:lnTo>
                      <a:lnTo>
                        <a:pt x="735" y="15"/>
                      </a:lnTo>
                      <a:lnTo>
                        <a:pt x="599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7872636" y="1372905"/>
                  <a:ext cx="49015" cy="10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3579" extrusionOk="0">
                      <a:moveTo>
                        <a:pt x="817" y="177"/>
                      </a:moveTo>
                      <a:lnTo>
                        <a:pt x="871" y="205"/>
                      </a:lnTo>
                      <a:lnTo>
                        <a:pt x="939" y="232"/>
                      </a:lnTo>
                      <a:lnTo>
                        <a:pt x="993" y="286"/>
                      </a:lnTo>
                      <a:lnTo>
                        <a:pt x="1048" y="354"/>
                      </a:lnTo>
                      <a:lnTo>
                        <a:pt x="1102" y="422"/>
                      </a:lnTo>
                      <a:lnTo>
                        <a:pt x="1197" y="613"/>
                      </a:lnTo>
                      <a:lnTo>
                        <a:pt x="1293" y="844"/>
                      </a:lnTo>
                      <a:lnTo>
                        <a:pt x="1361" y="1116"/>
                      </a:lnTo>
                      <a:lnTo>
                        <a:pt x="1415" y="1429"/>
                      </a:lnTo>
                      <a:lnTo>
                        <a:pt x="1442" y="1769"/>
                      </a:lnTo>
                      <a:lnTo>
                        <a:pt x="1429" y="2123"/>
                      </a:lnTo>
                      <a:lnTo>
                        <a:pt x="1401" y="2435"/>
                      </a:lnTo>
                      <a:lnTo>
                        <a:pt x="1347" y="2708"/>
                      </a:lnTo>
                      <a:lnTo>
                        <a:pt x="1265" y="2952"/>
                      </a:lnTo>
                      <a:lnTo>
                        <a:pt x="1170" y="3143"/>
                      </a:lnTo>
                      <a:lnTo>
                        <a:pt x="1129" y="3224"/>
                      </a:lnTo>
                      <a:lnTo>
                        <a:pt x="1075" y="3279"/>
                      </a:lnTo>
                      <a:lnTo>
                        <a:pt x="1021" y="3333"/>
                      </a:lnTo>
                      <a:lnTo>
                        <a:pt x="966" y="3374"/>
                      </a:lnTo>
                      <a:lnTo>
                        <a:pt x="912" y="3401"/>
                      </a:lnTo>
                      <a:lnTo>
                        <a:pt x="857" y="3415"/>
                      </a:lnTo>
                      <a:lnTo>
                        <a:pt x="803" y="3401"/>
                      </a:lnTo>
                      <a:lnTo>
                        <a:pt x="749" y="3388"/>
                      </a:lnTo>
                      <a:lnTo>
                        <a:pt x="694" y="3360"/>
                      </a:lnTo>
                      <a:lnTo>
                        <a:pt x="640" y="3306"/>
                      </a:lnTo>
                      <a:lnTo>
                        <a:pt x="585" y="3252"/>
                      </a:lnTo>
                      <a:lnTo>
                        <a:pt x="531" y="3184"/>
                      </a:lnTo>
                      <a:lnTo>
                        <a:pt x="436" y="3020"/>
                      </a:lnTo>
                      <a:lnTo>
                        <a:pt x="340" y="2816"/>
                      </a:lnTo>
                      <a:lnTo>
                        <a:pt x="272" y="2572"/>
                      </a:lnTo>
                      <a:lnTo>
                        <a:pt x="218" y="2286"/>
                      </a:lnTo>
                      <a:lnTo>
                        <a:pt x="191" y="1973"/>
                      </a:lnTo>
                      <a:lnTo>
                        <a:pt x="177" y="1810"/>
                      </a:lnTo>
                      <a:lnTo>
                        <a:pt x="177" y="1769"/>
                      </a:lnTo>
                      <a:lnTo>
                        <a:pt x="191" y="1429"/>
                      </a:lnTo>
                      <a:lnTo>
                        <a:pt x="218" y="1116"/>
                      </a:lnTo>
                      <a:lnTo>
                        <a:pt x="272" y="844"/>
                      </a:lnTo>
                      <a:lnTo>
                        <a:pt x="354" y="613"/>
                      </a:lnTo>
                      <a:lnTo>
                        <a:pt x="436" y="436"/>
                      </a:lnTo>
                      <a:lnTo>
                        <a:pt x="490" y="354"/>
                      </a:lnTo>
                      <a:lnTo>
                        <a:pt x="544" y="286"/>
                      </a:lnTo>
                      <a:lnTo>
                        <a:pt x="599" y="245"/>
                      </a:lnTo>
                      <a:lnTo>
                        <a:pt x="653" y="205"/>
                      </a:lnTo>
                      <a:lnTo>
                        <a:pt x="708" y="177"/>
                      </a:lnTo>
                      <a:close/>
                      <a:moveTo>
                        <a:pt x="762" y="1"/>
                      </a:moveTo>
                      <a:lnTo>
                        <a:pt x="681" y="14"/>
                      </a:lnTo>
                      <a:lnTo>
                        <a:pt x="599" y="41"/>
                      </a:lnTo>
                      <a:lnTo>
                        <a:pt x="531" y="82"/>
                      </a:lnTo>
                      <a:lnTo>
                        <a:pt x="449" y="137"/>
                      </a:lnTo>
                      <a:lnTo>
                        <a:pt x="395" y="218"/>
                      </a:lnTo>
                      <a:lnTo>
                        <a:pt x="327" y="300"/>
                      </a:lnTo>
                      <a:lnTo>
                        <a:pt x="272" y="395"/>
                      </a:lnTo>
                      <a:lnTo>
                        <a:pt x="218" y="504"/>
                      </a:lnTo>
                      <a:lnTo>
                        <a:pt x="164" y="626"/>
                      </a:lnTo>
                      <a:lnTo>
                        <a:pt x="123" y="762"/>
                      </a:lnTo>
                      <a:lnTo>
                        <a:pt x="55" y="1062"/>
                      </a:lnTo>
                      <a:lnTo>
                        <a:pt x="14" y="1388"/>
                      </a:lnTo>
                      <a:lnTo>
                        <a:pt x="0" y="1728"/>
                      </a:lnTo>
                      <a:lnTo>
                        <a:pt x="0" y="1810"/>
                      </a:lnTo>
                      <a:lnTo>
                        <a:pt x="14" y="1905"/>
                      </a:lnTo>
                      <a:lnTo>
                        <a:pt x="41" y="2259"/>
                      </a:lnTo>
                      <a:lnTo>
                        <a:pt x="96" y="2572"/>
                      </a:lnTo>
                      <a:lnTo>
                        <a:pt x="177" y="2857"/>
                      </a:lnTo>
                      <a:lnTo>
                        <a:pt x="232" y="2993"/>
                      </a:lnTo>
                      <a:lnTo>
                        <a:pt x="286" y="3102"/>
                      </a:lnTo>
                      <a:lnTo>
                        <a:pt x="340" y="3211"/>
                      </a:lnTo>
                      <a:lnTo>
                        <a:pt x="408" y="3306"/>
                      </a:lnTo>
                      <a:lnTo>
                        <a:pt x="476" y="3388"/>
                      </a:lnTo>
                      <a:lnTo>
                        <a:pt x="544" y="3456"/>
                      </a:lnTo>
                      <a:lnTo>
                        <a:pt x="626" y="3510"/>
                      </a:lnTo>
                      <a:lnTo>
                        <a:pt x="694" y="3551"/>
                      </a:lnTo>
                      <a:lnTo>
                        <a:pt x="776" y="3578"/>
                      </a:lnTo>
                      <a:lnTo>
                        <a:pt x="857" y="3578"/>
                      </a:lnTo>
                      <a:lnTo>
                        <a:pt x="939" y="3565"/>
                      </a:lnTo>
                      <a:lnTo>
                        <a:pt x="1021" y="3537"/>
                      </a:lnTo>
                      <a:lnTo>
                        <a:pt x="1102" y="3496"/>
                      </a:lnTo>
                      <a:lnTo>
                        <a:pt x="1170" y="3428"/>
                      </a:lnTo>
                      <a:lnTo>
                        <a:pt x="1238" y="3360"/>
                      </a:lnTo>
                      <a:lnTo>
                        <a:pt x="1306" y="3265"/>
                      </a:lnTo>
                      <a:lnTo>
                        <a:pt x="1361" y="3156"/>
                      </a:lnTo>
                      <a:lnTo>
                        <a:pt x="1415" y="3048"/>
                      </a:lnTo>
                      <a:lnTo>
                        <a:pt x="1456" y="2925"/>
                      </a:lnTo>
                      <a:lnTo>
                        <a:pt x="1497" y="2776"/>
                      </a:lnTo>
                      <a:lnTo>
                        <a:pt x="1537" y="2626"/>
                      </a:lnTo>
                      <a:lnTo>
                        <a:pt x="1565" y="2476"/>
                      </a:lnTo>
                      <a:lnTo>
                        <a:pt x="1592" y="2313"/>
                      </a:lnTo>
                      <a:lnTo>
                        <a:pt x="1605" y="2136"/>
                      </a:lnTo>
                      <a:lnTo>
                        <a:pt x="1605" y="1959"/>
                      </a:lnTo>
                      <a:lnTo>
                        <a:pt x="1605" y="1769"/>
                      </a:lnTo>
                      <a:lnTo>
                        <a:pt x="1605" y="1579"/>
                      </a:lnTo>
                      <a:lnTo>
                        <a:pt x="1578" y="1402"/>
                      </a:lnTo>
                      <a:lnTo>
                        <a:pt x="1565" y="1238"/>
                      </a:lnTo>
                      <a:lnTo>
                        <a:pt x="1524" y="1062"/>
                      </a:lnTo>
                      <a:lnTo>
                        <a:pt x="1483" y="912"/>
                      </a:lnTo>
                      <a:lnTo>
                        <a:pt x="1442" y="762"/>
                      </a:lnTo>
                      <a:lnTo>
                        <a:pt x="1401" y="626"/>
                      </a:lnTo>
                      <a:lnTo>
                        <a:pt x="1347" y="504"/>
                      </a:lnTo>
                      <a:lnTo>
                        <a:pt x="1279" y="395"/>
                      </a:lnTo>
                      <a:lnTo>
                        <a:pt x="1211" y="286"/>
                      </a:lnTo>
                      <a:lnTo>
                        <a:pt x="1143" y="205"/>
                      </a:lnTo>
                      <a:lnTo>
                        <a:pt x="1075" y="137"/>
                      </a:lnTo>
                      <a:lnTo>
                        <a:pt x="1007" y="69"/>
                      </a:lnTo>
                      <a:lnTo>
                        <a:pt x="925" y="28"/>
                      </a:lnTo>
                      <a:lnTo>
                        <a:pt x="844" y="14"/>
                      </a:lnTo>
                      <a:lnTo>
                        <a:pt x="7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7866410" y="1425644"/>
                  <a:ext cx="12055" cy="7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259" extrusionOk="0">
                      <a:moveTo>
                        <a:pt x="204" y="0"/>
                      </a:moveTo>
                      <a:lnTo>
                        <a:pt x="164" y="14"/>
                      </a:lnTo>
                      <a:lnTo>
                        <a:pt x="123" y="41"/>
                      </a:lnTo>
                      <a:lnTo>
                        <a:pt x="68" y="68"/>
                      </a:lnTo>
                      <a:lnTo>
                        <a:pt x="28" y="123"/>
                      </a:lnTo>
                      <a:lnTo>
                        <a:pt x="0" y="150"/>
                      </a:lnTo>
                      <a:lnTo>
                        <a:pt x="0" y="177"/>
                      </a:lnTo>
                      <a:lnTo>
                        <a:pt x="14" y="218"/>
                      </a:lnTo>
                      <a:lnTo>
                        <a:pt x="41" y="245"/>
                      </a:lnTo>
                      <a:lnTo>
                        <a:pt x="68" y="259"/>
                      </a:lnTo>
                      <a:lnTo>
                        <a:pt x="96" y="259"/>
                      </a:lnTo>
                      <a:lnTo>
                        <a:pt x="123" y="245"/>
                      </a:lnTo>
                      <a:lnTo>
                        <a:pt x="150" y="231"/>
                      </a:lnTo>
                      <a:lnTo>
                        <a:pt x="191" y="204"/>
                      </a:lnTo>
                      <a:lnTo>
                        <a:pt x="218" y="177"/>
                      </a:lnTo>
                      <a:lnTo>
                        <a:pt x="272" y="177"/>
                      </a:lnTo>
                      <a:lnTo>
                        <a:pt x="313" y="191"/>
                      </a:lnTo>
                      <a:lnTo>
                        <a:pt x="340" y="218"/>
                      </a:lnTo>
                      <a:lnTo>
                        <a:pt x="368" y="245"/>
                      </a:lnTo>
                      <a:lnTo>
                        <a:pt x="395" y="245"/>
                      </a:lnTo>
                      <a:lnTo>
                        <a:pt x="381" y="82"/>
                      </a:lnTo>
                      <a:lnTo>
                        <a:pt x="381" y="41"/>
                      </a:lnTo>
                      <a:lnTo>
                        <a:pt x="313" y="14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30"/>
                <p:cNvSpPr/>
                <p:nvPr/>
              </p:nvSpPr>
              <p:spPr>
                <a:xfrm>
                  <a:off x="7916219" y="1400312"/>
                  <a:ext cx="92628" cy="23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" h="776" extrusionOk="0">
                      <a:moveTo>
                        <a:pt x="3034" y="0"/>
                      </a:moveTo>
                      <a:lnTo>
                        <a:pt x="82" y="613"/>
                      </a:lnTo>
                      <a:lnTo>
                        <a:pt x="55" y="626"/>
                      </a:lnTo>
                      <a:lnTo>
                        <a:pt x="28" y="640"/>
                      </a:lnTo>
                      <a:lnTo>
                        <a:pt x="1" y="667"/>
                      </a:lnTo>
                      <a:lnTo>
                        <a:pt x="1" y="694"/>
                      </a:lnTo>
                      <a:lnTo>
                        <a:pt x="14" y="735"/>
                      </a:lnTo>
                      <a:lnTo>
                        <a:pt x="28" y="762"/>
                      </a:lnTo>
                      <a:lnTo>
                        <a:pt x="55" y="776"/>
                      </a:lnTo>
                      <a:lnTo>
                        <a:pt x="96" y="776"/>
                      </a:lnTo>
                      <a:lnTo>
                        <a:pt x="2925" y="150"/>
                      </a:lnTo>
                      <a:lnTo>
                        <a:pt x="2939" y="109"/>
                      </a:lnTo>
                      <a:lnTo>
                        <a:pt x="2980" y="68"/>
                      </a:lnTo>
                      <a:lnTo>
                        <a:pt x="3007" y="41"/>
                      </a:lnTo>
                      <a:lnTo>
                        <a:pt x="30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30"/>
                <p:cNvSpPr/>
                <p:nvPr/>
              </p:nvSpPr>
              <p:spPr>
                <a:xfrm>
                  <a:off x="7883013" y="1518640"/>
                  <a:ext cx="39890" cy="22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735" extrusionOk="0">
                      <a:moveTo>
                        <a:pt x="1157" y="0"/>
                      </a:moveTo>
                      <a:lnTo>
                        <a:pt x="1116" y="14"/>
                      </a:lnTo>
                      <a:lnTo>
                        <a:pt x="1075" y="55"/>
                      </a:lnTo>
                      <a:lnTo>
                        <a:pt x="1007" y="136"/>
                      </a:lnTo>
                      <a:lnTo>
                        <a:pt x="925" y="218"/>
                      </a:lnTo>
                      <a:lnTo>
                        <a:pt x="817" y="299"/>
                      </a:lnTo>
                      <a:lnTo>
                        <a:pt x="681" y="381"/>
                      </a:lnTo>
                      <a:lnTo>
                        <a:pt x="613" y="422"/>
                      </a:lnTo>
                      <a:lnTo>
                        <a:pt x="531" y="449"/>
                      </a:lnTo>
                      <a:lnTo>
                        <a:pt x="449" y="463"/>
                      </a:lnTo>
                      <a:lnTo>
                        <a:pt x="354" y="476"/>
                      </a:lnTo>
                      <a:lnTo>
                        <a:pt x="259" y="476"/>
                      </a:lnTo>
                      <a:lnTo>
                        <a:pt x="150" y="463"/>
                      </a:lnTo>
                      <a:lnTo>
                        <a:pt x="96" y="463"/>
                      </a:lnTo>
                      <a:lnTo>
                        <a:pt x="55" y="490"/>
                      </a:lnTo>
                      <a:lnTo>
                        <a:pt x="14" y="517"/>
                      </a:lnTo>
                      <a:lnTo>
                        <a:pt x="0" y="571"/>
                      </a:lnTo>
                      <a:lnTo>
                        <a:pt x="0" y="612"/>
                      </a:lnTo>
                      <a:lnTo>
                        <a:pt x="14" y="667"/>
                      </a:lnTo>
                      <a:lnTo>
                        <a:pt x="55" y="694"/>
                      </a:lnTo>
                      <a:lnTo>
                        <a:pt x="109" y="721"/>
                      </a:lnTo>
                      <a:lnTo>
                        <a:pt x="204" y="735"/>
                      </a:lnTo>
                      <a:lnTo>
                        <a:pt x="409" y="735"/>
                      </a:lnTo>
                      <a:lnTo>
                        <a:pt x="517" y="707"/>
                      </a:lnTo>
                      <a:lnTo>
                        <a:pt x="613" y="694"/>
                      </a:lnTo>
                      <a:lnTo>
                        <a:pt x="708" y="653"/>
                      </a:lnTo>
                      <a:lnTo>
                        <a:pt x="885" y="571"/>
                      </a:lnTo>
                      <a:lnTo>
                        <a:pt x="1021" y="476"/>
                      </a:lnTo>
                      <a:lnTo>
                        <a:pt x="1129" y="381"/>
                      </a:lnTo>
                      <a:lnTo>
                        <a:pt x="1211" y="286"/>
                      </a:lnTo>
                      <a:lnTo>
                        <a:pt x="1293" y="191"/>
                      </a:lnTo>
                      <a:lnTo>
                        <a:pt x="1306" y="150"/>
                      </a:lnTo>
                      <a:lnTo>
                        <a:pt x="1306" y="95"/>
                      </a:lnTo>
                      <a:lnTo>
                        <a:pt x="1293" y="55"/>
                      </a:lnTo>
                      <a:lnTo>
                        <a:pt x="1252" y="14"/>
                      </a:lnTo>
                      <a:lnTo>
                        <a:pt x="1211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30"/>
                <p:cNvSpPr/>
                <p:nvPr/>
              </p:nvSpPr>
              <p:spPr>
                <a:xfrm>
                  <a:off x="7919973" y="1467579"/>
                  <a:ext cx="61864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116" extrusionOk="0">
                      <a:moveTo>
                        <a:pt x="1292" y="0"/>
                      </a:moveTo>
                      <a:lnTo>
                        <a:pt x="1102" y="14"/>
                      </a:lnTo>
                      <a:lnTo>
                        <a:pt x="898" y="41"/>
                      </a:lnTo>
                      <a:lnTo>
                        <a:pt x="694" y="109"/>
                      </a:lnTo>
                      <a:lnTo>
                        <a:pt x="503" y="177"/>
                      </a:lnTo>
                      <a:lnTo>
                        <a:pt x="354" y="258"/>
                      </a:lnTo>
                      <a:lnTo>
                        <a:pt x="218" y="354"/>
                      </a:lnTo>
                      <a:lnTo>
                        <a:pt x="109" y="463"/>
                      </a:lnTo>
                      <a:lnTo>
                        <a:pt x="41" y="571"/>
                      </a:lnTo>
                      <a:lnTo>
                        <a:pt x="14" y="626"/>
                      </a:lnTo>
                      <a:lnTo>
                        <a:pt x="0" y="680"/>
                      </a:lnTo>
                      <a:lnTo>
                        <a:pt x="0" y="735"/>
                      </a:lnTo>
                      <a:lnTo>
                        <a:pt x="0" y="789"/>
                      </a:lnTo>
                      <a:lnTo>
                        <a:pt x="27" y="843"/>
                      </a:lnTo>
                      <a:lnTo>
                        <a:pt x="54" y="884"/>
                      </a:lnTo>
                      <a:lnTo>
                        <a:pt x="82" y="939"/>
                      </a:lnTo>
                      <a:lnTo>
                        <a:pt x="136" y="966"/>
                      </a:lnTo>
                      <a:lnTo>
                        <a:pt x="245" y="1034"/>
                      </a:lnTo>
                      <a:lnTo>
                        <a:pt x="381" y="1088"/>
                      </a:lnTo>
                      <a:lnTo>
                        <a:pt x="544" y="1115"/>
                      </a:lnTo>
                      <a:lnTo>
                        <a:pt x="735" y="1115"/>
                      </a:lnTo>
                      <a:lnTo>
                        <a:pt x="925" y="1102"/>
                      </a:lnTo>
                      <a:lnTo>
                        <a:pt x="1129" y="1075"/>
                      </a:lnTo>
                      <a:lnTo>
                        <a:pt x="1333" y="1020"/>
                      </a:lnTo>
                      <a:lnTo>
                        <a:pt x="1510" y="939"/>
                      </a:lnTo>
                      <a:lnTo>
                        <a:pt x="1673" y="857"/>
                      </a:lnTo>
                      <a:lnTo>
                        <a:pt x="1809" y="762"/>
                      </a:lnTo>
                      <a:lnTo>
                        <a:pt x="1904" y="653"/>
                      </a:lnTo>
                      <a:lnTo>
                        <a:pt x="1986" y="544"/>
                      </a:lnTo>
                      <a:lnTo>
                        <a:pt x="2013" y="490"/>
                      </a:lnTo>
                      <a:lnTo>
                        <a:pt x="2013" y="435"/>
                      </a:lnTo>
                      <a:lnTo>
                        <a:pt x="2027" y="381"/>
                      </a:lnTo>
                      <a:lnTo>
                        <a:pt x="2013" y="326"/>
                      </a:lnTo>
                      <a:lnTo>
                        <a:pt x="2000" y="272"/>
                      </a:lnTo>
                      <a:lnTo>
                        <a:pt x="1972" y="231"/>
                      </a:lnTo>
                      <a:lnTo>
                        <a:pt x="1932" y="177"/>
                      </a:lnTo>
                      <a:lnTo>
                        <a:pt x="1891" y="150"/>
                      </a:lnTo>
                      <a:lnTo>
                        <a:pt x="1782" y="82"/>
                      </a:lnTo>
                      <a:lnTo>
                        <a:pt x="1632" y="27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30"/>
                <p:cNvSpPr/>
                <p:nvPr/>
              </p:nvSpPr>
              <p:spPr>
                <a:xfrm>
                  <a:off x="7892963" y="1416488"/>
                  <a:ext cx="14558" cy="25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845" extrusionOk="0">
                      <a:moveTo>
                        <a:pt x="232" y="1"/>
                      </a:moveTo>
                      <a:lnTo>
                        <a:pt x="191" y="28"/>
                      </a:lnTo>
                      <a:lnTo>
                        <a:pt x="151" y="55"/>
                      </a:lnTo>
                      <a:lnTo>
                        <a:pt x="110" y="110"/>
                      </a:lnTo>
                      <a:lnTo>
                        <a:pt x="69" y="164"/>
                      </a:lnTo>
                      <a:lnTo>
                        <a:pt x="42" y="232"/>
                      </a:lnTo>
                      <a:lnTo>
                        <a:pt x="15" y="314"/>
                      </a:lnTo>
                      <a:lnTo>
                        <a:pt x="1" y="395"/>
                      </a:lnTo>
                      <a:lnTo>
                        <a:pt x="1" y="491"/>
                      </a:lnTo>
                      <a:lnTo>
                        <a:pt x="1" y="572"/>
                      </a:lnTo>
                      <a:lnTo>
                        <a:pt x="15" y="640"/>
                      </a:lnTo>
                      <a:lnTo>
                        <a:pt x="42" y="708"/>
                      </a:lnTo>
                      <a:lnTo>
                        <a:pt x="69" y="763"/>
                      </a:lnTo>
                      <a:lnTo>
                        <a:pt x="110" y="803"/>
                      </a:lnTo>
                      <a:lnTo>
                        <a:pt x="151" y="831"/>
                      </a:lnTo>
                      <a:lnTo>
                        <a:pt x="191" y="844"/>
                      </a:lnTo>
                      <a:lnTo>
                        <a:pt x="246" y="844"/>
                      </a:lnTo>
                      <a:lnTo>
                        <a:pt x="287" y="831"/>
                      </a:lnTo>
                      <a:lnTo>
                        <a:pt x="327" y="790"/>
                      </a:lnTo>
                      <a:lnTo>
                        <a:pt x="368" y="749"/>
                      </a:lnTo>
                      <a:lnTo>
                        <a:pt x="409" y="681"/>
                      </a:lnTo>
                      <a:lnTo>
                        <a:pt x="436" y="613"/>
                      </a:lnTo>
                      <a:lnTo>
                        <a:pt x="463" y="531"/>
                      </a:lnTo>
                      <a:lnTo>
                        <a:pt x="477" y="450"/>
                      </a:lnTo>
                      <a:lnTo>
                        <a:pt x="477" y="368"/>
                      </a:lnTo>
                      <a:lnTo>
                        <a:pt x="477" y="287"/>
                      </a:lnTo>
                      <a:lnTo>
                        <a:pt x="463" y="205"/>
                      </a:lnTo>
                      <a:lnTo>
                        <a:pt x="436" y="151"/>
                      </a:lnTo>
                      <a:lnTo>
                        <a:pt x="409" y="83"/>
                      </a:lnTo>
                      <a:lnTo>
                        <a:pt x="368" y="42"/>
                      </a:lnTo>
                      <a:lnTo>
                        <a:pt x="327" y="15"/>
                      </a:ln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30"/>
                <p:cNvSpPr/>
                <p:nvPr/>
              </p:nvSpPr>
              <p:spPr>
                <a:xfrm>
                  <a:off x="8025818" y="1402815"/>
                  <a:ext cx="36166" cy="56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" h="1850" extrusionOk="0">
                      <a:moveTo>
                        <a:pt x="1062" y="0"/>
                      </a:moveTo>
                      <a:lnTo>
                        <a:pt x="1007" y="14"/>
                      </a:lnTo>
                      <a:lnTo>
                        <a:pt x="967" y="27"/>
                      </a:lnTo>
                      <a:lnTo>
                        <a:pt x="817" y="150"/>
                      </a:lnTo>
                      <a:lnTo>
                        <a:pt x="681" y="286"/>
                      </a:lnTo>
                      <a:lnTo>
                        <a:pt x="531" y="463"/>
                      </a:lnTo>
                      <a:lnTo>
                        <a:pt x="368" y="694"/>
                      </a:lnTo>
                      <a:lnTo>
                        <a:pt x="286" y="830"/>
                      </a:lnTo>
                      <a:lnTo>
                        <a:pt x="205" y="979"/>
                      </a:lnTo>
                      <a:lnTo>
                        <a:pt x="137" y="1143"/>
                      </a:lnTo>
                      <a:lnTo>
                        <a:pt x="82" y="1306"/>
                      </a:lnTo>
                      <a:lnTo>
                        <a:pt x="28" y="1496"/>
                      </a:lnTo>
                      <a:lnTo>
                        <a:pt x="1" y="1687"/>
                      </a:lnTo>
                      <a:lnTo>
                        <a:pt x="1" y="1741"/>
                      </a:lnTo>
                      <a:lnTo>
                        <a:pt x="14" y="1796"/>
                      </a:lnTo>
                      <a:lnTo>
                        <a:pt x="55" y="1823"/>
                      </a:lnTo>
                      <a:lnTo>
                        <a:pt x="110" y="1850"/>
                      </a:lnTo>
                      <a:lnTo>
                        <a:pt x="137" y="1850"/>
                      </a:lnTo>
                      <a:lnTo>
                        <a:pt x="191" y="1836"/>
                      </a:lnTo>
                      <a:lnTo>
                        <a:pt x="232" y="1809"/>
                      </a:lnTo>
                      <a:lnTo>
                        <a:pt x="259" y="1768"/>
                      </a:lnTo>
                      <a:lnTo>
                        <a:pt x="273" y="1728"/>
                      </a:lnTo>
                      <a:lnTo>
                        <a:pt x="314" y="1551"/>
                      </a:lnTo>
                      <a:lnTo>
                        <a:pt x="354" y="1387"/>
                      </a:lnTo>
                      <a:lnTo>
                        <a:pt x="409" y="1238"/>
                      </a:lnTo>
                      <a:lnTo>
                        <a:pt x="463" y="1102"/>
                      </a:lnTo>
                      <a:lnTo>
                        <a:pt x="531" y="966"/>
                      </a:lnTo>
                      <a:lnTo>
                        <a:pt x="599" y="843"/>
                      </a:lnTo>
                      <a:lnTo>
                        <a:pt x="749" y="639"/>
                      </a:lnTo>
                      <a:lnTo>
                        <a:pt x="885" y="476"/>
                      </a:lnTo>
                      <a:lnTo>
                        <a:pt x="1007" y="354"/>
                      </a:lnTo>
                      <a:lnTo>
                        <a:pt x="1130" y="258"/>
                      </a:lnTo>
                      <a:lnTo>
                        <a:pt x="1171" y="218"/>
                      </a:lnTo>
                      <a:lnTo>
                        <a:pt x="1184" y="163"/>
                      </a:lnTo>
                      <a:lnTo>
                        <a:pt x="1184" y="109"/>
                      </a:lnTo>
                      <a:lnTo>
                        <a:pt x="1157" y="68"/>
                      </a:lnTo>
                      <a:lnTo>
                        <a:pt x="1116" y="27"/>
                      </a:lnTo>
                      <a:lnTo>
                        <a:pt x="1062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30"/>
                <p:cNvSpPr/>
                <p:nvPr/>
              </p:nvSpPr>
              <p:spPr>
                <a:xfrm>
                  <a:off x="8034974" y="1423966"/>
                  <a:ext cx="31985" cy="1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" h="437" extrusionOk="0">
                      <a:moveTo>
                        <a:pt x="258" y="1"/>
                      </a:moveTo>
                      <a:lnTo>
                        <a:pt x="109" y="14"/>
                      </a:lnTo>
                      <a:lnTo>
                        <a:pt x="54" y="28"/>
                      </a:lnTo>
                      <a:lnTo>
                        <a:pt x="27" y="69"/>
                      </a:lnTo>
                      <a:lnTo>
                        <a:pt x="0" y="123"/>
                      </a:lnTo>
                      <a:lnTo>
                        <a:pt x="0" y="178"/>
                      </a:lnTo>
                      <a:lnTo>
                        <a:pt x="27" y="232"/>
                      </a:lnTo>
                      <a:lnTo>
                        <a:pt x="68" y="273"/>
                      </a:lnTo>
                      <a:lnTo>
                        <a:pt x="109" y="286"/>
                      </a:lnTo>
                      <a:lnTo>
                        <a:pt x="177" y="286"/>
                      </a:lnTo>
                      <a:lnTo>
                        <a:pt x="258" y="273"/>
                      </a:lnTo>
                      <a:lnTo>
                        <a:pt x="354" y="286"/>
                      </a:lnTo>
                      <a:lnTo>
                        <a:pt x="449" y="300"/>
                      </a:lnTo>
                      <a:lnTo>
                        <a:pt x="544" y="314"/>
                      </a:lnTo>
                      <a:lnTo>
                        <a:pt x="721" y="368"/>
                      </a:lnTo>
                      <a:lnTo>
                        <a:pt x="843" y="422"/>
                      </a:lnTo>
                      <a:lnTo>
                        <a:pt x="871" y="436"/>
                      </a:lnTo>
                      <a:lnTo>
                        <a:pt x="911" y="436"/>
                      </a:lnTo>
                      <a:lnTo>
                        <a:pt x="952" y="422"/>
                      </a:lnTo>
                      <a:lnTo>
                        <a:pt x="979" y="409"/>
                      </a:lnTo>
                      <a:lnTo>
                        <a:pt x="1007" y="382"/>
                      </a:lnTo>
                      <a:lnTo>
                        <a:pt x="1034" y="354"/>
                      </a:lnTo>
                      <a:lnTo>
                        <a:pt x="1047" y="300"/>
                      </a:lnTo>
                      <a:lnTo>
                        <a:pt x="1034" y="246"/>
                      </a:lnTo>
                      <a:lnTo>
                        <a:pt x="1007" y="205"/>
                      </a:lnTo>
                      <a:lnTo>
                        <a:pt x="966" y="164"/>
                      </a:lnTo>
                      <a:lnTo>
                        <a:pt x="871" y="123"/>
                      </a:lnTo>
                      <a:lnTo>
                        <a:pt x="667" y="55"/>
                      </a:lnTo>
                      <a:lnTo>
                        <a:pt x="544" y="28"/>
                      </a:lnTo>
                      <a:lnTo>
                        <a:pt x="394" y="1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30"/>
                <p:cNvSpPr/>
                <p:nvPr/>
              </p:nvSpPr>
              <p:spPr>
                <a:xfrm>
                  <a:off x="7878038" y="1195214"/>
                  <a:ext cx="420169" cy="418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7" h="13713" extrusionOk="0">
                      <a:moveTo>
                        <a:pt x="7726" y="1"/>
                      </a:moveTo>
                      <a:lnTo>
                        <a:pt x="7223" y="14"/>
                      </a:lnTo>
                      <a:lnTo>
                        <a:pt x="6693" y="69"/>
                      </a:lnTo>
                      <a:lnTo>
                        <a:pt x="6121" y="150"/>
                      </a:lnTo>
                      <a:lnTo>
                        <a:pt x="5523" y="259"/>
                      </a:lnTo>
                      <a:lnTo>
                        <a:pt x="4897" y="422"/>
                      </a:lnTo>
                      <a:lnTo>
                        <a:pt x="4285" y="599"/>
                      </a:lnTo>
                      <a:lnTo>
                        <a:pt x="3727" y="776"/>
                      </a:lnTo>
                      <a:lnTo>
                        <a:pt x="3210" y="967"/>
                      </a:lnTo>
                      <a:lnTo>
                        <a:pt x="2762" y="1157"/>
                      </a:lnTo>
                      <a:lnTo>
                        <a:pt x="2340" y="1347"/>
                      </a:lnTo>
                      <a:lnTo>
                        <a:pt x="1973" y="1538"/>
                      </a:lnTo>
                      <a:lnTo>
                        <a:pt x="1646" y="1728"/>
                      </a:lnTo>
                      <a:lnTo>
                        <a:pt x="1360" y="1919"/>
                      </a:lnTo>
                      <a:lnTo>
                        <a:pt x="1102" y="2109"/>
                      </a:lnTo>
                      <a:lnTo>
                        <a:pt x="884" y="2300"/>
                      </a:lnTo>
                      <a:lnTo>
                        <a:pt x="708" y="2490"/>
                      </a:lnTo>
                      <a:lnTo>
                        <a:pt x="544" y="2680"/>
                      </a:lnTo>
                      <a:lnTo>
                        <a:pt x="422" y="2871"/>
                      </a:lnTo>
                      <a:lnTo>
                        <a:pt x="313" y="3048"/>
                      </a:lnTo>
                      <a:lnTo>
                        <a:pt x="231" y="3238"/>
                      </a:lnTo>
                      <a:lnTo>
                        <a:pt x="163" y="3415"/>
                      </a:lnTo>
                      <a:lnTo>
                        <a:pt x="82" y="3701"/>
                      </a:lnTo>
                      <a:lnTo>
                        <a:pt x="27" y="3973"/>
                      </a:lnTo>
                      <a:lnTo>
                        <a:pt x="0" y="4218"/>
                      </a:lnTo>
                      <a:lnTo>
                        <a:pt x="0" y="4435"/>
                      </a:lnTo>
                      <a:lnTo>
                        <a:pt x="14" y="4626"/>
                      </a:lnTo>
                      <a:lnTo>
                        <a:pt x="68" y="4789"/>
                      </a:lnTo>
                      <a:lnTo>
                        <a:pt x="136" y="4925"/>
                      </a:lnTo>
                      <a:lnTo>
                        <a:pt x="177" y="4993"/>
                      </a:lnTo>
                      <a:lnTo>
                        <a:pt x="218" y="5047"/>
                      </a:lnTo>
                      <a:lnTo>
                        <a:pt x="381" y="5197"/>
                      </a:lnTo>
                      <a:lnTo>
                        <a:pt x="558" y="5347"/>
                      </a:lnTo>
                      <a:lnTo>
                        <a:pt x="762" y="5510"/>
                      </a:lnTo>
                      <a:lnTo>
                        <a:pt x="980" y="5659"/>
                      </a:lnTo>
                      <a:lnTo>
                        <a:pt x="1197" y="5823"/>
                      </a:lnTo>
                      <a:lnTo>
                        <a:pt x="1442" y="5972"/>
                      </a:lnTo>
                      <a:lnTo>
                        <a:pt x="1701" y="6122"/>
                      </a:lnTo>
                      <a:lnTo>
                        <a:pt x="1959" y="6258"/>
                      </a:lnTo>
                      <a:lnTo>
                        <a:pt x="2231" y="6380"/>
                      </a:lnTo>
                      <a:lnTo>
                        <a:pt x="2503" y="6503"/>
                      </a:lnTo>
                      <a:lnTo>
                        <a:pt x="2775" y="6612"/>
                      </a:lnTo>
                      <a:lnTo>
                        <a:pt x="3061" y="6693"/>
                      </a:lnTo>
                      <a:lnTo>
                        <a:pt x="3346" y="6761"/>
                      </a:lnTo>
                      <a:lnTo>
                        <a:pt x="3619" y="6816"/>
                      </a:lnTo>
                      <a:lnTo>
                        <a:pt x="3904" y="6856"/>
                      </a:lnTo>
                      <a:lnTo>
                        <a:pt x="4176" y="6870"/>
                      </a:lnTo>
                      <a:lnTo>
                        <a:pt x="4231" y="6788"/>
                      </a:lnTo>
                      <a:lnTo>
                        <a:pt x="4367" y="6612"/>
                      </a:lnTo>
                      <a:lnTo>
                        <a:pt x="4475" y="6489"/>
                      </a:lnTo>
                      <a:lnTo>
                        <a:pt x="4598" y="6367"/>
                      </a:lnTo>
                      <a:lnTo>
                        <a:pt x="4734" y="6244"/>
                      </a:lnTo>
                      <a:lnTo>
                        <a:pt x="4897" y="6122"/>
                      </a:lnTo>
                      <a:lnTo>
                        <a:pt x="5074" y="6013"/>
                      </a:lnTo>
                      <a:lnTo>
                        <a:pt x="5264" y="5931"/>
                      </a:lnTo>
                      <a:lnTo>
                        <a:pt x="5373" y="5904"/>
                      </a:lnTo>
                      <a:lnTo>
                        <a:pt x="5482" y="5877"/>
                      </a:lnTo>
                      <a:lnTo>
                        <a:pt x="5591" y="5863"/>
                      </a:lnTo>
                      <a:lnTo>
                        <a:pt x="5700" y="5850"/>
                      </a:lnTo>
                      <a:lnTo>
                        <a:pt x="5809" y="5850"/>
                      </a:lnTo>
                      <a:lnTo>
                        <a:pt x="5931" y="5863"/>
                      </a:lnTo>
                      <a:lnTo>
                        <a:pt x="6053" y="5891"/>
                      </a:lnTo>
                      <a:lnTo>
                        <a:pt x="6176" y="5931"/>
                      </a:lnTo>
                      <a:lnTo>
                        <a:pt x="6298" y="5972"/>
                      </a:lnTo>
                      <a:lnTo>
                        <a:pt x="6434" y="6040"/>
                      </a:lnTo>
                      <a:lnTo>
                        <a:pt x="6557" y="6122"/>
                      </a:lnTo>
                      <a:lnTo>
                        <a:pt x="6693" y="6217"/>
                      </a:lnTo>
                      <a:lnTo>
                        <a:pt x="6815" y="6326"/>
                      </a:lnTo>
                      <a:lnTo>
                        <a:pt x="6924" y="6435"/>
                      </a:lnTo>
                      <a:lnTo>
                        <a:pt x="7019" y="6557"/>
                      </a:lnTo>
                      <a:lnTo>
                        <a:pt x="7087" y="6693"/>
                      </a:lnTo>
                      <a:lnTo>
                        <a:pt x="7142" y="6829"/>
                      </a:lnTo>
                      <a:lnTo>
                        <a:pt x="7182" y="6965"/>
                      </a:lnTo>
                      <a:lnTo>
                        <a:pt x="7196" y="7115"/>
                      </a:lnTo>
                      <a:lnTo>
                        <a:pt x="7210" y="7265"/>
                      </a:lnTo>
                      <a:lnTo>
                        <a:pt x="7196" y="7401"/>
                      </a:lnTo>
                      <a:lnTo>
                        <a:pt x="7182" y="7564"/>
                      </a:lnTo>
                      <a:lnTo>
                        <a:pt x="7155" y="7713"/>
                      </a:lnTo>
                      <a:lnTo>
                        <a:pt x="7101" y="7863"/>
                      </a:lnTo>
                      <a:lnTo>
                        <a:pt x="7046" y="8013"/>
                      </a:lnTo>
                      <a:lnTo>
                        <a:pt x="6992" y="8162"/>
                      </a:lnTo>
                      <a:lnTo>
                        <a:pt x="6910" y="8298"/>
                      </a:lnTo>
                      <a:lnTo>
                        <a:pt x="6829" y="8448"/>
                      </a:lnTo>
                      <a:lnTo>
                        <a:pt x="6734" y="8584"/>
                      </a:lnTo>
                      <a:lnTo>
                        <a:pt x="6638" y="8720"/>
                      </a:lnTo>
                      <a:lnTo>
                        <a:pt x="6529" y="8842"/>
                      </a:lnTo>
                      <a:lnTo>
                        <a:pt x="6407" y="8965"/>
                      </a:lnTo>
                      <a:lnTo>
                        <a:pt x="6285" y="9074"/>
                      </a:lnTo>
                      <a:lnTo>
                        <a:pt x="6162" y="9182"/>
                      </a:lnTo>
                      <a:lnTo>
                        <a:pt x="6026" y="9278"/>
                      </a:lnTo>
                      <a:lnTo>
                        <a:pt x="5890" y="9359"/>
                      </a:lnTo>
                      <a:lnTo>
                        <a:pt x="5754" y="9427"/>
                      </a:lnTo>
                      <a:lnTo>
                        <a:pt x="5604" y="9495"/>
                      </a:lnTo>
                      <a:lnTo>
                        <a:pt x="5468" y="9550"/>
                      </a:lnTo>
                      <a:lnTo>
                        <a:pt x="5319" y="9577"/>
                      </a:lnTo>
                      <a:lnTo>
                        <a:pt x="5169" y="9604"/>
                      </a:lnTo>
                      <a:lnTo>
                        <a:pt x="5033" y="9618"/>
                      </a:lnTo>
                      <a:lnTo>
                        <a:pt x="4884" y="9604"/>
                      </a:lnTo>
                      <a:lnTo>
                        <a:pt x="4734" y="9577"/>
                      </a:lnTo>
                      <a:lnTo>
                        <a:pt x="4720" y="9659"/>
                      </a:lnTo>
                      <a:lnTo>
                        <a:pt x="4680" y="9890"/>
                      </a:lnTo>
                      <a:lnTo>
                        <a:pt x="4652" y="10053"/>
                      </a:lnTo>
                      <a:lnTo>
                        <a:pt x="4639" y="10243"/>
                      </a:lnTo>
                      <a:lnTo>
                        <a:pt x="4639" y="10448"/>
                      </a:lnTo>
                      <a:lnTo>
                        <a:pt x="4652" y="10692"/>
                      </a:lnTo>
                      <a:lnTo>
                        <a:pt x="4666" y="10937"/>
                      </a:lnTo>
                      <a:lnTo>
                        <a:pt x="4707" y="11209"/>
                      </a:lnTo>
                      <a:lnTo>
                        <a:pt x="4775" y="11481"/>
                      </a:lnTo>
                      <a:lnTo>
                        <a:pt x="4870" y="11767"/>
                      </a:lnTo>
                      <a:lnTo>
                        <a:pt x="4992" y="12053"/>
                      </a:lnTo>
                      <a:lnTo>
                        <a:pt x="5142" y="12352"/>
                      </a:lnTo>
                      <a:lnTo>
                        <a:pt x="5237" y="12488"/>
                      </a:lnTo>
                      <a:lnTo>
                        <a:pt x="5346" y="12638"/>
                      </a:lnTo>
                      <a:lnTo>
                        <a:pt x="5455" y="12787"/>
                      </a:lnTo>
                      <a:lnTo>
                        <a:pt x="5577" y="12923"/>
                      </a:lnTo>
                      <a:lnTo>
                        <a:pt x="5917" y="13086"/>
                      </a:lnTo>
                      <a:lnTo>
                        <a:pt x="6257" y="13236"/>
                      </a:lnTo>
                      <a:lnTo>
                        <a:pt x="6611" y="13358"/>
                      </a:lnTo>
                      <a:lnTo>
                        <a:pt x="6951" y="13454"/>
                      </a:lnTo>
                      <a:lnTo>
                        <a:pt x="7305" y="13535"/>
                      </a:lnTo>
                      <a:lnTo>
                        <a:pt x="7658" y="13603"/>
                      </a:lnTo>
                      <a:lnTo>
                        <a:pt x="8012" y="13658"/>
                      </a:lnTo>
                      <a:lnTo>
                        <a:pt x="8352" y="13685"/>
                      </a:lnTo>
                      <a:lnTo>
                        <a:pt x="8706" y="13699"/>
                      </a:lnTo>
                      <a:lnTo>
                        <a:pt x="9046" y="13712"/>
                      </a:lnTo>
                      <a:lnTo>
                        <a:pt x="9386" y="13699"/>
                      </a:lnTo>
                      <a:lnTo>
                        <a:pt x="9712" y="13685"/>
                      </a:lnTo>
                      <a:lnTo>
                        <a:pt x="10039" y="13658"/>
                      </a:lnTo>
                      <a:lnTo>
                        <a:pt x="10352" y="13617"/>
                      </a:lnTo>
                      <a:lnTo>
                        <a:pt x="10665" y="13576"/>
                      </a:lnTo>
                      <a:lnTo>
                        <a:pt x="10964" y="13522"/>
                      </a:lnTo>
                      <a:lnTo>
                        <a:pt x="11522" y="13413"/>
                      </a:lnTo>
                      <a:lnTo>
                        <a:pt x="12039" y="13277"/>
                      </a:lnTo>
                      <a:lnTo>
                        <a:pt x="12487" y="13141"/>
                      </a:lnTo>
                      <a:lnTo>
                        <a:pt x="12882" y="13018"/>
                      </a:lnTo>
                      <a:lnTo>
                        <a:pt x="13195" y="12896"/>
                      </a:lnTo>
                      <a:lnTo>
                        <a:pt x="13440" y="12801"/>
                      </a:lnTo>
                      <a:lnTo>
                        <a:pt x="13630" y="12719"/>
                      </a:lnTo>
                      <a:lnTo>
                        <a:pt x="13698" y="12189"/>
                      </a:lnTo>
                      <a:lnTo>
                        <a:pt x="13739" y="11658"/>
                      </a:lnTo>
                      <a:lnTo>
                        <a:pt x="13752" y="11141"/>
                      </a:lnTo>
                      <a:lnTo>
                        <a:pt x="13766" y="10638"/>
                      </a:lnTo>
                      <a:lnTo>
                        <a:pt x="13752" y="10148"/>
                      </a:lnTo>
                      <a:lnTo>
                        <a:pt x="13739" y="9672"/>
                      </a:lnTo>
                      <a:lnTo>
                        <a:pt x="13698" y="9237"/>
                      </a:lnTo>
                      <a:lnTo>
                        <a:pt x="13671" y="8815"/>
                      </a:lnTo>
                      <a:lnTo>
                        <a:pt x="13589" y="8094"/>
                      </a:lnTo>
                      <a:lnTo>
                        <a:pt x="13494" y="7523"/>
                      </a:lnTo>
                      <a:lnTo>
                        <a:pt x="13426" y="7128"/>
                      </a:lnTo>
                      <a:lnTo>
                        <a:pt x="13399" y="6965"/>
                      </a:lnTo>
                      <a:lnTo>
                        <a:pt x="13317" y="6285"/>
                      </a:lnTo>
                      <a:lnTo>
                        <a:pt x="13208" y="5591"/>
                      </a:lnTo>
                      <a:lnTo>
                        <a:pt x="13140" y="5251"/>
                      </a:lnTo>
                      <a:lnTo>
                        <a:pt x="13059" y="4898"/>
                      </a:lnTo>
                      <a:lnTo>
                        <a:pt x="12977" y="4544"/>
                      </a:lnTo>
                      <a:lnTo>
                        <a:pt x="12868" y="4190"/>
                      </a:lnTo>
                      <a:lnTo>
                        <a:pt x="12759" y="3850"/>
                      </a:lnTo>
                      <a:lnTo>
                        <a:pt x="12637" y="3510"/>
                      </a:lnTo>
                      <a:lnTo>
                        <a:pt x="12501" y="3170"/>
                      </a:lnTo>
                      <a:lnTo>
                        <a:pt x="12351" y="2857"/>
                      </a:lnTo>
                      <a:lnTo>
                        <a:pt x="12188" y="2531"/>
                      </a:lnTo>
                      <a:lnTo>
                        <a:pt x="11998" y="2232"/>
                      </a:lnTo>
                      <a:lnTo>
                        <a:pt x="11807" y="1946"/>
                      </a:lnTo>
                      <a:lnTo>
                        <a:pt x="11576" y="1660"/>
                      </a:lnTo>
                      <a:lnTo>
                        <a:pt x="11345" y="1402"/>
                      </a:lnTo>
                      <a:lnTo>
                        <a:pt x="11086" y="1157"/>
                      </a:lnTo>
                      <a:lnTo>
                        <a:pt x="10814" y="939"/>
                      </a:lnTo>
                      <a:lnTo>
                        <a:pt x="10501" y="735"/>
                      </a:lnTo>
                      <a:lnTo>
                        <a:pt x="10189" y="558"/>
                      </a:lnTo>
                      <a:lnTo>
                        <a:pt x="9835" y="395"/>
                      </a:lnTo>
                      <a:lnTo>
                        <a:pt x="9658" y="327"/>
                      </a:lnTo>
                      <a:lnTo>
                        <a:pt x="9468" y="259"/>
                      </a:lnTo>
                      <a:lnTo>
                        <a:pt x="9277" y="205"/>
                      </a:lnTo>
                      <a:lnTo>
                        <a:pt x="9073" y="150"/>
                      </a:lnTo>
                      <a:lnTo>
                        <a:pt x="8869" y="110"/>
                      </a:lnTo>
                      <a:lnTo>
                        <a:pt x="8651" y="69"/>
                      </a:lnTo>
                      <a:lnTo>
                        <a:pt x="8434" y="42"/>
                      </a:lnTo>
                      <a:lnTo>
                        <a:pt x="8203" y="28"/>
                      </a:lnTo>
                      <a:lnTo>
                        <a:pt x="7971" y="14"/>
                      </a:lnTo>
                      <a:lnTo>
                        <a:pt x="772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30"/>
                <p:cNvSpPr/>
                <p:nvPr/>
              </p:nvSpPr>
              <p:spPr>
                <a:xfrm>
                  <a:off x="8019195" y="1470876"/>
                  <a:ext cx="27834" cy="27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" h="899" extrusionOk="0">
                      <a:moveTo>
                        <a:pt x="367" y="1"/>
                      </a:moveTo>
                      <a:lnTo>
                        <a:pt x="272" y="28"/>
                      </a:lnTo>
                      <a:lnTo>
                        <a:pt x="204" y="69"/>
                      </a:lnTo>
                      <a:lnTo>
                        <a:pt x="136" y="123"/>
                      </a:lnTo>
                      <a:lnTo>
                        <a:pt x="82" y="191"/>
                      </a:lnTo>
                      <a:lnTo>
                        <a:pt x="41" y="273"/>
                      </a:lnTo>
                      <a:lnTo>
                        <a:pt x="14" y="355"/>
                      </a:lnTo>
                      <a:lnTo>
                        <a:pt x="0" y="450"/>
                      </a:lnTo>
                      <a:lnTo>
                        <a:pt x="14" y="545"/>
                      </a:lnTo>
                      <a:lnTo>
                        <a:pt x="41" y="627"/>
                      </a:lnTo>
                      <a:lnTo>
                        <a:pt x="82" y="708"/>
                      </a:lnTo>
                      <a:lnTo>
                        <a:pt x="136" y="776"/>
                      </a:lnTo>
                      <a:lnTo>
                        <a:pt x="204" y="831"/>
                      </a:lnTo>
                      <a:lnTo>
                        <a:pt x="272" y="871"/>
                      </a:lnTo>
                      <a:lnTo>
                        <a:pt x="367" y="899"/>
                      </a:lnTo>
                      <a:lnTo>
                        <a:pt x="544" y="899"/>
                      </a:lnTo>
                      <a:lnTo>
                        <a:pt x="626" y="871"/>
                      </a:lnTo>
                      <a:lnTo>
                        <a:pt x="707" y="831"/>
                      </a:lnTo>
                      <a:lnTo>
                        <a:pt x="775" y="776"/>
                      </a:lnTo>
                      <a:lnTo>
                        <a:pt x="830" y="708"/>
                      </a:lnTo>
                      <a:lnTo>
                        <a:pt x="871" y="627"/>
                      </a:lnTo>
                      <a:lnTo>
                        <a:pt x="898" y="545"/>
                      </a:lnTo>
                      <a:lnTo>
                        <a:pt x="911" y="450"/>
                      </a:lnTo>
                      <a:lnTo>
                        <a:pt x="898" y="355"/>
                      </a:lnTo>
                      <a:lnTo>
                        <a:pt x="871" y="273"/>
                      </a:lnTo>
                      <a:lnTo>
                        <a:pt x="830" y="191"/>
                      </a:lnTo>
                      <a:lnTo>
                        <a:pt x="775" y="123"/>
                      </a:lnTo>
                      <a:lnTo>
                        <a:pt x="707" y="69"/>
                      </a:lnTo>
                      <a:lnTo>
                        <a:pt x="626" y="28"/>
                      </a:ln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30"/>
                <p:cNvSpPr/>
                <p:nvPr/>
              </p:nvSpPr>
              <p:spPr>
                <a:xfrm>
                  <a:off x="7661312" y="1715834"/>
                  <a:ext cx="823704" cy="814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89" h="26675" extrusionOk="0">
                      <a:moveTo>
                        <a:pt x="21207" y="0"/>
                      </a:moveTo>
                      <a:lnTo>
                        <a:pt x="20881" y="14"/>
                      </a:lnTo>
                      <a:lnTo>
                        <a:pt x="20717" y="41"/>
                      </a:lnTo>
                      <a:lnTo>
                        <a:pt x="20554" y="68"/>
                      </a:lnTo>
                      <a:lnTo>
                        <a:pt x="20391" y="96"/>
                      </a:lnTo>
                      <a:lnTo>
                        <a:pt x="20228" y="136"/>
                      </a:lnTo>
                      <a:lnTo>
                        <a:pt x="20065" y="191"/>
                      </a:lnTo>
                      <a:lnTo>
                        <a:pt x="19901" y="259"/>
                      </a:lnTo>
                      <a:lnTo>
                        <a:pt x="19752" y="327"/>
                      </a:lnTo>
                      <a:lnTo>
                        <a:pt x="19588" y="408"/>
                      </a:lnTo>
                      <a:lnTo>
                        <a:pt x="19452" y="490"/>
                      </a:lnTo>
                      <a:lnTo>
                        <a:pt x="19303" y="572"/>
                      </a:lnTo>
                      <a:lnTo>
                        <a:pt x="19167" y="667"/>
                      </a:lnTo>
                      <a:lnTo>
                        <a:pt x="19044" y="776"/>
                      </a:lnTo>
                      <a:lnTo>
                        <a:pt x="18799" y="993"/>
                      </a:lnTo>
                      <a:lnTo>
                        <a:pt x="18582" y="1238"/>
                      </a:lnTo>
                      <a:lnTo>
                        <a:pt x="18391" y="1497"/>
                      </a:lnTo>
                      <a:lnTo>
                        <a:pt x="18228" y="1769"/>
                      </a:lnTo>
                      <a:lnTo>
                        <a:pt x="18079" y="2068"/>
                      </a:lnTo>
                      <a:lnTo>
                        <a:pt x="17970" y="2367"/>
                      </a:lnTo>
                      <a:lnTo>
                        <a:pt x="17888" y="2680"/>
                      </a:lnTo>
                      <a:lnTo>
                        <a:pt x="17847" y="2993"/>
                      </a:lnTo>
                      <a:lnTo>
                        <a:pt x="17820" y="3319"/>
                      </a:lnTo>
                      <a:lnTo>
                        <a:pt x="17834" y="3646"/>
                      </a:lnTo>
                      <a:lnTo>
                        <a:pt x="17847" y="3809"/>
                      </a:lnTo>
                      <a:lnTo>
                        <a:pt x="17874" y="3972"/>
                      </a:lnTo>
                      <a:lnTo>
                        <a:pt x="17915" y="4149"/>
                      </a:lnTo>
                      <a:lnTo>
                        <a:pt x="17956" y="4312"/>
                      </a:lnTo>
                      <a:lnTo>
                        <a:pt x="18011" y="4462"/>
                      </a:lnTo>
                      <a:lnTo>
                        <a:pt x="18079" y="4625"/>
                      </a:lnTo>
                      <a:lnTo>
                        <a:pt x="18119" y="4734"/>
                      </a:lnTo>
                      <a:lnTo>
                        <a:pt x="18201" y="4938"/>
                      </a:lnTo>
                      <a:lnTo>
                        <a:pt x="18296" y="5196"/>
                      </a:lnTo>
                      <a:lnTo>
                        <a:pt x="18500" y="5727"/>
                      </a:lnTo>
                      <a:lnTo>
                        <a:pt x="18691" y="6271"/>
                      </a:lnTo>
                      <a:lnTo>
                        <a:pt x="18867" y="6815"/>
                      </a:lnTo>
                      <a:lnTo>
                        <a:pt x="19044" y="7373"/>
                      </a:lnTo>
                      <a:lnTo>
                        <a:pt x="19194" y="7944"/>
                      </a:lnTo>
                      <a:lnTo>
                        <a:pt x="19357" y="8502"/>
                      </a:lnTo>
                      <a:lnTo>
                        <a:pt x="19493" y="9073"/>
                      </a:lnTo>
                      <a:lnTo>
                        <a:pt x="19629" y="9631"/>
                      </a:lnTo>
                      <a:lnTo>
                        <a:pt x="19738" y="10202"/>
                      </a:lnTo>
                      <a:lnTo>
                        <a:pt x="19847" y="10774"/>
                      </a:lnTo>
                      <a:lnTo>
                        <a:pt x="19956" y="11331"/>
                      </a:lnTo>
                      <a:lnTo>
                        <a:pt x="20037" y="11903"/>
                      </a:lnTo>
                      <a:lnTo>
                        <a:pt x="20105" y="12474"/>
                      </a:lnTo>
                      <a:lnTo>
                        <a:pt x="20173" y="13032"/>
                      </a:lnTo>
                      <a:lnTo>
                        <a:pt x="20228" y="13603"/>
                      </a:lnTo>
                      <a:lnTo>
                        <a:pt x="20255" y="14161"/>
                      </a:lnTo>
                      <a:lnTo>
                        <a:pt x="20282" y="14718"/>
                      </a:lnTo>
                      <a:lnTo>
                        <a:pt x="20282" y="15262"/>
                      </a:lnTo>
                      <a:lnTo>
                        <a:pt x="20282" y="15820"/>
                      </a:lnTo>
                      <a:lnTo>
                        <a:pt x="20255" y="16364"/>
                      </a:lnTo>
                      <a:lnTo>
                        <a:pt x="20214" y="16895"/>
                      </a:lnTo>
                      <a:lnTo>
                        <a:pt x="20160" y="17425"/>
                      </a:lnTo>
                      <a:lnTo>
                        <a:pt x="20092" y="17956"/>
                      </a:lnTo>
                      <a:lnTo>
                        <a:pt x="19996" y="18432"/>
                      </a:lnTo>
                      <a:lnTo>
                        <a:pt x="19901" y="18908"/>
                      </a:lnTo>
                      <a:lnTo>
                        <a:pt x="19792" y="19384"/>
                      </a:lnTo>
                      <a:lnTo>
                        <a:pt x="19656" y="19833"/>
                      </a:lnTo>
                      <a:lnTo>
                        <a:pt x="19616" y="19942"/>
                      </a:lnTo>
                      <a:lnTo>
                        <a:pt x="19520" y="20268"/>
                      </a:lnTo>
                      <a:lnTo>
                        <a:pt x="19507" y="20268"/>
                      </a:lnTo>
                      <a:lnTo>
                        <a:pt x="16650" y="20663"/>
                      </a:lnTo>
                      <a:lnTo>
                        <a:pt x="14175" y="20975"/>
                      </a:lnTo>
                      <a:lnTo>
                        <a:pt x="11685" y="21288"/>
                      </a:lnTo>
                      <a:lnTo>
                        <a:pt x="9210" y="21601"/>
                      </a:lnTo>
                      <a:lnTo>
                        <a:pt x="6734" y="21887"/>
                      </a:lnTo>
                      <a:lnTo>
                        <a:pt x="4245" y="22159"/>
                      </a:lnTo>
                      <a:lnTo>
                        <a:pt x="1769" y="22404"/>
                      </a:lnTo>
                      <a:lnTo>
                        <a:pt x="1592" y="22431"/>
                      </a:lnTo>
                      <a:lnTo>
                        <a:pt x="1415" y="22472"/>
                      </a:lnTo>
                      <a:lnTo>
                        <a:pt x="1252" y="22526"/>
                      </a:lnTo>
                      <a:lnTo>
                        <a:pt x="1102" y="22594"/>
                      </a:lnTo>
                      <a:lnTo>
                        <a:pt x="953" y="22676"/>
                      </a:lnTo>
                      <a:lnTo>
                        <a:pt x="803" y="22771"/>
                      </a:lnTo>
                      <a:lnTo>
                        <a:pt x="681" y="22880"/>
                      </a:lnTo>
                      <a:lnTo>
                        <a:pt x="558" y="23002"/>
                      </a:lnTo>
                      <a:lnTo>
                        <a:pt x="436" y="23125"/>
                      </a:lnTo>
                      <a:lnTo>
                        <a:pt x="341" y="23261"/>
                      </a:lnTo>
                      <a:lnTo>
                        <a:pt x="245" y="23410"/>
                      </a:lnTo>
                      <a:lnTo>
                        <a:pt x="177" y="23560"/>
                      </a:lnTo>
                      <a:lnTo>
                        <a:pt x="109" y="23723"/>
                      </a:lnTo>
                      <a:lnTo>
                        <a:pt x="69" y="23900"/>
                      </a:lnTo>
                      <a:lnTo>
                        <a:pt x="28" y="24077"/>
                      </a:lnTo>
                      <a:lnTo>
                        <a:pt x="14" y="24254"/>
                      </a:lnTo>
                      <a:lnTo>
                        <a:pt x="1" y="24621"/>
                      </a:lnTo>
                      <a:lnTo>
                        <a:pt x="14" y="24920"/>
                      </a:lnTo>
                      <a:lnTo>
                        <a:pt x="28" y="25151"/>
                      </a:lnTo>
                      <a:lnTo>
                        <a:pt x="55" y="25260"/>
                      </a:lnTo>
                      <a:lnTo>
                        <a:pt x="82" y="25342"/>
                      </a:lnTo>
                      <a:lnTo>
                        <a:pt x="109" y="25410"/>
                      </a:lnTo>
                      <a:lnTo>
                        <a:pt x="150" y="25478"/>
                      </a:lnTo>
                      <a:lnTo>
                        <a:pt x="191" y="25532"/>
                      </a:lnTo>
                      <a:lnTo>
                        <a:pt x="245" y="25573"/>
                      </a:lnTo>
                      <a:lnTo>
                        <a:pt x="314" y="25614"/>
                      </a:lnTo>
                      <a:lnTo>
                        <a:pt x="382" y="25641"/>
                      </a:lnTo>
                      <a:lnTo>
                        <a:pt x="558" y="25682"/>
                      </a:lnTo>
                      <a:lnTo>
                        <a:pt x="1211" y="25723"/>
                      </a:lnTo>
                      <a:lnTo>
                        <a:pt x="1878" y="25764"/>
                      </a:lnTo>
                      <a:lnTo>
                        <a:pt x="3292" y="25886"/>
                      </a:lnTo>
                      <a:lnTo>
                        <a:pt x="4762" y="26022"/>
                      </a:lnTo>
                      <a:lnTo>
                        <a:pt x="6271" y="26158"/>
                      </a:lnTo>
                      <a:lnTo>
                        <a:pt x="7768" y="26308"/>
                      </a:lnTo>
                      <a:lnTo>
                        <a:pt x="9237" y="26430"/>
                      </a:lnTo>
                      <a:lnTo>
                        <a:pt x="9958" y="26484"/>
                      </a:lnTo>
                      <a:lnTo>
                        <a:pt x="10651" y="26525"/>
                      </a:lnTo>
                      <a:lnTo>
                        <a:pt x="11318" y="26552"/>
                      </a:lnTo>
                      <a:lnTo>
                        <a:pt x="11971" y="26566"/>
                      </a:lnTo>
                      <a:lnTo>
                        <a:pt x="14487" y="26607"/>
                      </a:lnTo>
                      <a:lnTo>
                        <a:pt x="17004" y="26648"/>
                      </a:lnTo>
                      <a:lnTo>
                        <a:pt x="19534" y="26661"/>
                      </a:lnTo>
                      <a:lnTo>
                        <a:pt x="22064" y="26675"/>
                      </a:lnTo>
                      <a:lnTo>
                        <a:pt x="22255" y="26675"/>
                      </a:lnTo>
                      <a:lnTo>
                        <a:pt x="22445" y="26648"/>
                      </a:lnTo>
                      <a:lnTo>
                        <a:pt x="22622" y="26620"/>
                      </a:lnTo>
                      <a:lnTo>
                        <a:pt x="22812" y="26580"/>
                      </a:lnTo>
                      <a:lnTo>
                        <a:pt x="22989" y="26525"/>
                      </a:lnTo>
                      <a:lnTo>
                        <a:pt x="23180" y="26457"/>
                      </a:lnTo>
                      <a:lnTo>
                        <a:pt x="23343" y="26376"/>
                      </a:lnTo>
                      <a:lnTo>
                        <a:pt x="23520" y="26294"/>
                      </a:lnTo>
                      <a:lnTo>
                        <a:pt x="23683" y="26185"/>
                      </a:lnTo>
                      <a:lnTo>
                        <a:pt x="23832" y="26076"/>
                      </a:lnTo>
                      <a:lnTo>
                        <a:pt x="23996" y="25954"/>
                      </a:lnTo>
                      <a:lnTo>
                        <a:pt x="24132" y="25832"/>
                      </a:lnTo>
                      <a:lnTo>
                        <a:pt x="24268" y="25682"/>
                      </a:lnTo>
                      <a:lnTo>
                        <a:pt x="24390" y="25532"/>
                      </a:lnTo>
                      <a:lnTo>
                        <a:pt x="24513" y="25369"/>
                      </a:lnTo>
                      <a:lnTo>
                        <a:pt x="24621" y="25192"/>
                      </a:lnTo>
                      <a:lnTo>
                        <a:pt x="24785" y="24907"/>
                      </a:lnTo>
                      <a:lnTo>
                        <a:pt x="24975" y="24553"/>
                      </a:lnTo>
                      <a:lnTo>
                        <a:pt x="25152" y="24186"/>
                      </a:lnTo>
                      <a:lnTo>
                        <a:pt x="25315" y="23832"/>
                      </a:lnTo>
                      <a:lnTo>
                        <a:pt x="25465" y="23465"/>
                      </a:lnTo>
                      <a:lnTo>
                        <a:pt x="25750" y="22730"/>
                      </a:lnTo>
                      <a:lnTo>
                        <a:pt x="25886" y="22349"/>
                      </a:lnTo>
                      <a:lnTo>
                        <a:pt x="26009" y="21982"/>
                      </a:lnTo>
                      <a:lnTo>
                        <a:pt x="26226" y="21234"/>
                      </a:lnTo>
                      <a:lnTo>
                        <a:pt x="26417" y="20486"/>
                      </a:lnTo>
                      <a:lnTo>
                        <a:pt x="26580" y="19738"/>
                      </a:lnTo>
                      <a:lnTo>
                        <a:pt x="26716" y="18989"/>
                      </a:lnTo>
                      <a:lnTo>
                        <a:pt x="26811" y="18241"/>
                      </a:lnTo>
                      <a:lnTo>
                        <a:pt x="26893" y="17493"/>
                      </a:lnTo>
                      <a:lnTo>
                        <a:pt x="26947" y="16745"/>
                      </a:lnTo>
                      <a:lnTo>
                        <a:pt x="26975" y="16011"/>
                      </a:lnTo>
                      <a:lnTo>
                        <a:pt x="26988" y="15276"/>
                      </a:lnTo>
                      <a:lnTo>
                        <a:pt x="26988" y="14541"/>
                      </a:lnTo>
                      <a:lnTo>
                        <a:pt x="26961" y="13820"/>
                      </a:lnTo>
                      <a:lnTo>
                        <a:pt x="26907" y="13100"/>
                      </a:lnTo>
                      <a:lnTo>
                        <a:pt x="26852" y="12379"/>
                      </a:lnTo>
                      <a:lnTo>
                        <a:pt x="26771" y="11671"/>
                      </a:lnTo>
                      <a:lnTo>
                        <a:pt x="26675" y="10964"/>
                      </a:lnTo>
                      <a:lnTo>
                        <a:pt x="26567" y="10257"/>
                      </a:lnTo>
                      <a:lnTo>
                        <a:pt x="26444" y="9563"/>
                      </a:lnTo>
                      <a:lnTo>
                        <a:pt x="26322" y="8869"/>
                      </a:lnTo>
                      <a:lnTo>
                        <a:pt x="26172" y="8175"/>
                      </a:lnTo>
                      <a:lnTo>
                        <a:pt x="26009" y="7495"/>
                      </a:lnTo>
                      <a:lnTo>
                        <a:pt x="25846" y="6815"/>
                      </a:lnTo>
                      <a:lnTo>
                        <a:pt x="25655" y="6135"/>
                      </a:lnTo>
                      <a:lnTo>
                        <a:pt x="25465" y="5469"/>
                      </a:lnTo>
                      <a:lnTo>
                        <a:pt x="25261" y="4802"/>
                      </a:lnTo>
                      <a:lnTo>
                        <a:pt x="25043" y="4135"/>
                      </a:lnTo>
                      <a:lnTo>
                        <a:pt x="24812" y="3469"/>
                      </a:lnTo>
                      <a:lnTo>
                        <a:pt x="24567" y="2789"/>
                      </a:lnTo>
                      <a:lnTo>
                        <a:pt x="24431" y="2449"/>
                      </a:lnTo>
                      <a:lnTo>
                        <a:pt x="24349" y="2272"/>
                      </a:lnTo>
                      <a:lnTo>
                        <a:pt x="24268" y="2054"/>
                      </a:lnTo>
                      <a:lnTo>
                        <a:pt x="24200" y="1905"/>
                      </a:lnTo>
                      <a:lnTo>
                        <a:pt x="24118" y="1755"/>
                      </a:lnTo>
                      <a:lnTo>
                        <a:pt x="24036" y="1605"/>
                      </a:lnTo>
                      <a:lnTo>
                        <a:pt x="23941" y="1469"/>
                      </a:lnTo>
                      <a:lnTo>
                        <a:pt x="23846" y="1333"/>
                      </a:lnTo>
                      <a:lnTo>
                        <a:pt x="23751" y="1211"/>
                      </a:lnTo>
                      <a:lnTo>
                        <a:pt x="23520" y="966"/>
                      </a:lnTo>
                      <a:lnTo>
                        <a:pt x="23288" y="748"/>
                      </a:lnTo>
                      <a:lnTo>
                        <a:pt x="23016" y="558"/>
                      </a:lnTo>
                      <a:lnTo>
                        <a:pt x="22744" y="395"/>
                      </a:lnTo>
                      <a:lnTo>
                        <a:pt x="22459" y="259"/>
                      </a:lnTo>
                      <a:lnTo>
                        <a:pt x="22159" y="150"/>
                      </a:lnTo>
                      <a:lnTo>
                        <a:pt x="21846" y="68"/>
                      </a:lnTo>
                      <a:lnTo>
                        <a:pt x="21534" y="28"/>
                      </a:lnTo>
                      <a:lnTo>
                        <a:pt x="2120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30"/>
                <p:cNvSpPr/>
                <p:nvPr/>
              </p:nvSpPr>
              <p:spPr>
                <a:xfrm>
                  <a:off x="7435888" y="2282112"/>
                  <a:ext cx="291893" cy="225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4" h="7373" extrusionOk="0">
                      <a:moveTo>
                        <a:pt x="6081" y="0"/>
                      </a:moveTo>
                      <a:lnTo>
                        <a:pt x="6040" y="41"/>
                      </a:lnTo>
                      <a:lnTo>
                        <a:pt x="6013" y="109"/>
                      </a:lnTo>
                      <a:lnTo>
                        <a:pt x="5999" y="204"/>
                      </a:lnTo>
                      <a:lnTo>
                        <a:pt x="5999" y="313"/>
                      </a:lnTo>
                      <a:lnTo>
                        <a:pt x="6026" y="435"/>
                      </a:lnTo>
                      <a:lnTo>
                        <a:pt x="6081" y="735"/>
                      </a:lnTo>
                      <a:lnTo>
                        <a:pt x="6162" y="1061"/>
                      </a:lnTo>
                      <a:lnTo>
                        <a:pt x="6271" y="1401"/>
                      </a:lnTo>
                      <a:lnTo>
                        <a:pt x="6366" y="1728"/>
                      </a:lnTo>
                      <a:lnTo>
                        <a:pt x="6462" y="1986"/>
                      </a:lnTo>
                      <a:lnTo>
                        <a:pt x="6530" y="2204"/>
                      </a:lnTo>
                      <a:lnTo>
                        <a:pt x="6557" y="2285"/>
                      </a:lnTo>
                      <a:lnTo>
                        <a:pt x="6557" y="2367"/>
                      </a:lnTo>
                      <a:lnTo>
                        <a:pt x="6557" y="2435"/>
                      </a:lnTo>
                      <a:lnTo>
                        <a:pt x="6543" y="2489"/>
                      </a:lnTo>
                      <a:lnTo>
                        <a:pt x="6502" y="2544"/>
                      </a:lnTo>
                      <a:lnTo>
                        <a:pt x="6448" y="2585"/>
                      </a:lnTo>
                      <a:lnTo>
                        <a:pt x="6380" y="2612"/>
                      </a:lnTo>
                      <a:lnTo>
                        <a:pt x="6285" y="2639"/>
                      </a:lnTo>
                      <a:lnTo>
                        <a:pt x="6162" y="2666"/>
                      </a:lnTo>
                      <a:lnTo>
                        <a:pt x="5822" y="2666"/>
                      </a:lnTo>
                      <a:lnTo>
                        <a:pt x="5578" y="2625"/>
                      </a:lnTo>
                      <a:lnTo>
                        <a:pt x="5292" y="2571"/>
                      </a:lnTo>
                      <a:lnTo>
                        <a:pt x="4965" y="2489"/>
                      </a:lnTo>
                      <a:lnTo>
                        <a:pt x="4231" y="2299"/>
                      </a:lnTo>
                      <a:lnTo>
                        <a:pt x="3442" y="2081"/>
                      </a:lnTo>
                      <a:lnTo>
                        <a:pt x="2639" y="1877"/>
                      </a:lnTo>
                      <a:lnTo>
                        <a:pt x="2258" y="1782"/>
                      </a:lnTo>
                      <a:lnTo>
                        <a:pt x="1905" y="1700"/>
                      </a:lnTo>
                      <a:lnTo>
                        <a:pt x="1565" y="1646"/>
                      </a:lnTo>
                      <a:lnTo>
                        <a:pt x="1265" y="1605"/>
                      </a:lnTo>
                      <a:lnTo>
                        <a:pt x="1021" y="1592"/>
                      </a:lnTo>
                      <a:lnTo>
                        <a:pt x="912" y="1605"/>
                      </a:lnTo>
                      <a:lnTo>
                        <a:pt x="817" y="1619"/>
                      </a:lnTo>
                      <a:lnTo>
                        <a:pt x="749" y="1632"/>
                      </a:lnTo>
                      <a:lnTo>
                        <a:pt x="694" y="1673"/>
                      </a:lnTo>
                      <a:lnTo>
                        <a:pt x="681" y="1714"/>
                      </a:lnTo>
                      <a:lnTo>
                        <a:pt x="694" y="1755"/>
                      </a:lnTo>
                      <a:lnTo>
                        <a:pt x="721" y="1809"/>
                      </a:lnTo>
                      <a:lnTo>
                        <a:pt x="776" y="1864"/>
                      </a:lnTo>
                      <a:lnTo>
                        <a:pt x="953" y="2000"/>
                      </a:lnTo>
                      <a:lnTo>
                        <a:pt x="1184" y="2136"/>
                      </a:lnTo>
                      <a:lnTo>
                        <a:pt x="1483" y="2299"/>
                      </a:lnTo>
                      <a:lnTo>
                        <a:pt x="1810" y="2462"/>
                      </a:lnTo>
                      <a:lnTo>
                        <a:pt x="2163" y="2625"/>
                      </a:lnTo>
                      <a:lnTo>
                        <a:pt x="2884" y="2952"/>
                      </a:lnTo>
                      <a:lnTo>
                        <a:pt x="3537" y="3224"/>
                      </a:lnTo>
                      <a:lnTo>
                        <a:pt x="4204" y="3482"/>
                      </a:lnTo>
                      <a:lnTo>
                        <a:pt x="3592" y="3374"/>
                      </a:lnTo>
                      <a:lnTo>
                        <a:pt x="2966" y="3265"/>
                      </a:lnTo>
                      <a:lnTo>
                        <a:pt x="2231" y="3142"/>
                      </a:lnTo>
                      <a:lnTo>
                        <a:pt x="1483" y="3047"/>
                      </a:lnTo>
                      <a:lnTo>
                        <a:pt x="1129" y="3020"/>
                      </a:lnTo>
                      <a:lnTo>
                        <a:pt x="803" y="3006"/>
                      </a:lnTo>
                      <a:lnTo>
                        <a:pt x="531" y="3006"/>
                      </a:lnTo>
                      <a:lnTo>
                        <a:pt x="286" y="3020"/>
                      </a:lnTo>
                      <a:lnTo>
                        <a:pt x="191" y="3047"/>
                      </a:lnTo>
                      <a:lnTo>
                        <a:pt x="123" y="3061"/>
                      </a:lnTo>
                      <a:lnTo>
                        <a:pt x="55" y="3102"/>
                      </a:lnTo>
                      <a:lnTo>
                        <a:pt x="14" y="3142"/>
                      </a:lnTo>
                      <a:lnTo>
                        <a:pt x="0" y="3183"/>
                      </a:lnTo>
                      <a:lnTo>
                        <a:pt x="0" y="3238"/>
                      </a:lnTo>
                      <a:lnTo>
                        <a:pt x="28" y="3306"/>
                      </a:lnTo>
                      <a:lnTo>
                        <a:pt x="68" y="3360"/>
                      </a:lnTo>
                      <a:lnTo>
                        <a:pt x="136" y="3414"/>
                      </a:lnTo>
                      <a:lnTo>
                        <a:pt x="218" y="3482"/>
                      </a:lnTo>
                      <a:lnTo>
                        <a:pt x="436" y="3618"/>
                      </a:lnTo>
                      <a:lnTo>
                        <a:pt x="708" y="3754"/>
                      </a:lnTo>
                      <a:lnTo>
                        <a:pt x="1021" y="3890"/>
                      </a:lnTo>
                      <a:lnTo>
                        <a:pt x="1361" y="4013"/>
                      </a:lnTo>
                      <a:lnTo>
                        <a:pt x="1728" y="4149"/>
                      </a:lnTo>
                      <a:lnTo>
                        <a:pt x="2449" y="4380"/>
                      </a:lnTo>
                      <a:lnTo>
                        <a:pt x="3088" y="4584"/>
                      </a:lnTo>
                      <a:lnTo>
                        <a:pt x="3714" y="4761"/>
                      </a:lnTo>
                      <a:lnTo>
                        <a:pt x="3714" y="4761"/>
                      </a:lnTo>
                      <a:lnTo>
                        <a:pt x="3183" y="4734"/>
                      </a:lnTo>
                      <a:lnTo>
                        <a:pt x="2639" y="4707"/>
                      </a:lnTo>
                      <a:lnTo>
                        <a:pt x="2014" y="4679"/>
                      </a:lnTo>
                      <a:lnTo>
                        <a:pt x="1388" y="4679"/>
                      </a:lnTo>
                      <a:lnTo>
                        <a:pt x="844" y="4693"/>
                      </a:lnTo>
                      <a:lnTo>
                        <a:pt x="626" y="4707"/>
                      </a:lnTo>
                      <a:lnTo>
                        <a:pt x="449" y="4734"/>
                      </a:lnTo>
                      <a:lnTo>
                        <a:pt x="340" y="4761"/>
                      </a:lnTo>
                      <a:lnTo>
                        <a:pt x="300" y="4788"/>
                      </a:lnTo>
                      <a:lnTo>
                        <a:pt x="286" y="4802"/>
                      </a:lnTo>
                      <a:lnTo>
                        <a:pt x="286" y="4856"/>
                      </a:lnTo>
                      <a:lnTo>
                        <a:pt x="313" y="4897"/>
                      </a:lnTo>
                      <a:lnTo>
                        <a:pt x="354" y="4951"/>
                      </a:lnTo>
                      <a:lnTo>
                        <a:pt x="409" y="5006"/>
                      </a:lnTo>
                      <a:lnTo>
                        <a:pt x="558" y="5101"/>
                      </a:lnTo>
                      <a:lnTo>
                        <a:pt x="762" y="5210"/>
                      </a:lnTo>
                      <a:lnTo>
                        <a:pt x="1007" y="5305"/>
                      </a:lnTo>
                      <a:lnTo>
                        <a:pt x="1279" y="5414"/>
                      </a:lnTo>
                      <a:lnTo>
                        <a:pt x="1878" y="5604"/>
                      </a:lnTo>
                      <a:lnTo>
                        <a:pt x="2476" y="5781"/>
                      </a:lnTo>
                      <a:lnTo>
                        <a:pt x="3007" y="5917"/>
                      </a:lnTo>
                      <a:lnTo>
                        <a:pt x="3524" y="6040"/>
                      </a:lnTo>
                      <a:lnTo>
                        <a:pt x="3170" y="6040"/>
                      </a:lnTo>
                      <a:lnTo>
                        <a:pt x="2803" y="6053"/>
                      </a:lnTo>
                      <a:lnTo>
                        <a:pt x="2381" y="6067"/>
                      </a:lnTo>
                      <a:lnTo>
                        <a:pt x="1973" y="6108"/>
                      </a:lnTo>
                      <a:lnTo>
                        <a:pt x="1796" y="6149"/>
                      </a:lnTo>
                      <a:lnTo>
                        <a:pt x="1633" y="6176"/>
                      </a:lnTo>
                      <a:lnTo>
                        <a:pt x="1497" y="6217"/>
                      </a:lnTo>
                      <a:lnTo>
                        <a:pt x="1402" y="6271"/>
                      </a:lnTo>
                      <a:lnTo>
                        <a:pt x="1374" y="6298"/>
                      </a:lnTo>
                      <a:lnTo>
                        <a:pt x="1361" y="6325"/>
                      </a:lnTo>
                      <a:lnTo>
                        <a:pt x="1347" y="6366"/>
                      </a:lnTo>
                      <a:lnTo>
                        <a:pt x="1361" y="6393"/>
                      </a:lnTo>
                      <a:lnTo>
                        <a:pt x="1388" y="6434"/>
                      </a:lnTo>
                      <a:lnTo>
                        <a:pt x="1442" y="6475"/>
                      </a:lnTo>
                      <a:lnTo>
                        <a:pt x="1606" y="6570"/>
                      </a:lnTo>
                      <a:lnTo>
                        <a:pt x="1864" y="6679"/>
                      </a:lnTo>
                      <a:lnTo>
                        <a:pt x="2190" y="6788"/>
                      </a:lnTo>
                      <a:lnTo>
                        <a:pt x="2585" y="6897"/>
                      </a:lnTo>
                      <a:lnTo>
                        <a:pt x="3034" y="6992"/>
                      </a:lnTo>
                      <a:lnTo>
                        <a:pt x="3537" y="7101"/>
                      </a:lnTo>
                      <a:lnTo>
                        <a:pt x="4081" y="7182"/>
                      </a:lnTo>
                      <a:lnTo>
                        <a:pt x="4653" y="7264"/>
                      </a:lnTo>
                      <a:lnTo>
                        <a:pt x="5251" y="7318"/>
                      </a:lnTo>
                      <a:lnTo>
                        <a:pt x="5850" y="7359"/>
                      </a:lnTo>
                      <a:lnTo>
                        <a:pt x="6462" y="7373"/>
                      </a:lnTo>
                      <a:lnTo>
                        <a:pt x="7074" y="7359"/>
                      </a:lnTo>
                      <a:lnTo>
                        <a:pt x="7373" y="7332"/>
                      </a:lnTo>
                      <a:lnTo>
                        <a:pt x="7672" y="7305"/>
                      </a:lnTo>
                      <a:lnTo>
                        <a:pt x="7958" y="7264"/>
                      </a:lnTo>
                      <a:lnTo>
                        <a:pt x="8244" y="7210"/>
                      </a:lnTo>
                      <a:lnTo>
                        <a:pt x="8516" y="7155"/>
                      </a:lnTo>
                      <a:lnTo>
                        <a:pt x="8788" y="7087"/>
                      </a:lnTo>
                      <a:lnTo>
                        <a:pt x="8883" y="7005"/>
                      </a:lnTo>
                      <a:lnTo>
                        <a:pt x="8992" y="6883"/>
                      </a:lnTo>
                      <a:lnTo>
                        <a:pt x="9101" y="6733"/>
                      </a:lnTo>
                      <a:lnTo>
                        <a:pt x="9196" y="6543"/>
                      </a:lnTo>
                      <a:lnTo>
                        <a:pt x="9291" y="6339"/>
                      </a:lnTo>
                      <a:lnTo>
                        <a:pt x="9386" y="6108"/>
                      </a:lnTo>
                      <a:lnTo>
                        <a:pt x="9454" y="5849"/>
                      </a:lnTo>
                      <a:lnTo>
                        <a:pt x="9509" y="5577"/>
                      </a:lnTo>
                      <a:lnTo>
                        <a:pt x="9549" y="5292"/>
                      </a:lnTo>
                      <a:lnTo>
                        <a:pt x="9563" y="5006"/>
                      </a:lnTo>
                      <a:lnTo>
                        <a:pt x="9536" y="4693"/>
                      </a:lnTo>
                      <a:lnTo>
                        <a:pt x="9509" y="4543"/>
                      </a:lnTo>
                      <a:lnTo>
                        <a:pt x="9481" y="4394"/>
                      </a:lnTo>
                      <a:lnTo>
                        <a:pt x="9441" y="4231"/>
                      </a:lnTo>
                      <a:lnTo>
                        <a:pt x="9400" y="4081"/>
                      </a:lnTo>
                      <a:lnTo>
                        <a:pt x="9332" y="3931"/>
                      </a:lnTo>
                      <a:lnTo>
                        <a:pt x="9264" y="3782"/>
                      </a:lnTo>
                      <a:lnTo>
                        <a:pt x="9182" y="3618"/>
                      </a:lnTo>
                      <a:lnTo>
                        <a:pt x="9087" y="3469"/>
                      </a:lnTo>
                      <a:lnTo>
                        <a:pt x="8992" y="3319"/>
                      </a:lnTo>
                      <a:lnTo>
                        <a:pt x="8869" y="3183"/>
                      </a:lnTo>
                      <a:lnTo>
                        <a:pt x="8461" y="2680"/>
                      </a:lnTo>
                      <a:lnTo>
                        <a:pt x="8148" y="2258"/>
                      </a:lnTo>
                      <a:lnTo>
                        <a:pt x="7890" y="1877"/>
                      </a:lnTo>
                      <a:lnTo>
                        <a:pt x="7672" y="1537"/>
                      </a:lnTo>
                      <a:lnTo>
                        <a:pt x="7455" y="1224"/>
                      </a:lnTo>
                      <a:lnTo>
                        <a:pt x="7223" y="925"/>
                      </a:lnTo>
                      <a:lnTo>
                        <a:pt x="7087" y="776"/>
                      </a:lnTo>
                      <a:lnTo>
                        <a:pt x="6951" y="612"/>
                      </a:lnTo>
                      <a:lnTo>
                        <a:pt x="6788" y="449"/>
                      </a:lnTo>
                      <a:lnTo>
                        <a:pt x="6611" y="286"/>
                      </a:lnTo>
                      <a:lnTo>
                        <a:pt x="6462" y="150"/>
                      </a:lnTo>
                      <a:lnTo>
                        <a:pt x="6326" y="68"/>
                      </a:lnTo>
                      <a:lnTo>
                        <a:pt x="6230" y="14"/>
                      </a:lnTo>
                      <a:lnTo>
                        <a:pt x="6149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64" name="Google Shape;1364;p30"/>
            <p:cNvSpPr/>
            <p:nvPr/>
          </p:nvSpPr>
          <p:spPr>
            <a:xfrm>
              <a:off x="3924300" y="19241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24300" y="358027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781675" y="30659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4714800" y="10382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68" name="Google Shape;1368;p30"/>
          <p:cNvCxnSpPr/>
          <p:nvPr/>
        </p:nvCxnSpPr>
        <p:spPr>
          <a:xfrm>
            <a:off x="2347138" y="1542245"/>
            <a:ext cx="895343" cy="69086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0" name="Google Shape;1370;p30"/>
          <p:cNvCxnSpPr/>
          <p:nvPr/>
        </p:nvCxnSpPr>
        <p:spPr>
          <a:xfrm rot="10800000">
            <a:off x="4856975" y="1190035"/>
            <a:ext cx="1613094" cy="465818"/>
          </a:xfrm>
          <a:prstGeom prst="bentConnector3">
            <a:avLst>
              <a:gd name="adj1" fmla="val 3236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76935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875"/>
            <a:ext cx="8229600" cy="371400"/>
          </a:xfrm>
        </p:spPr>
        <p:txBody>
          <a:bodyPr>
            <a:noAutofit/>
          </a:bodyPr>
          <a:lstStyle/>
          <a:p>
            <a:r>
              <a:rPr lang="en-US" sz="2400" u="sng" dirty="0">
                <a:solidFill>
                  <a:schemeClr val="accent4"/>
                </a:solidFill>
              </a:rPr>
              <a:t>Problem Type</a:t>
            </a:r>
          </a:p>
        </p:txBody>
      </p:sp>
      <p:pic>
        <p:nvPicPr>
          <p:cNvPr id="3074" name="Picture 2" descr="HD Cartoon Teacher Student Classroom PNG | City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8315"/>
            <a:ext cx="3407929" cy="285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034"/>
          <a:stretch/>
        </p:blipFill>
        <p:spPr>
          <a:xfrm>
            <a:off x="4995227" y="1028695"/>
            <a:ext cx="3264853" cy="30538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9277" y="432815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Supervised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35046" y="4328159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4067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6153" y="323682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4"/>
                </a:solidFill>
                <a:latin typeface="Fira Sans Extra Condensed" panose="020B0604020202020204" charset="0"/>
              </a:rPr>
              <a:t>Software Stack &amp; Budget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046" y="1247012"/>
            <a:ext cx="70006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Language:  </a:t>
            </a:r>
            <a:r>
              <a:rPr lang="en-US" sz="1800" dirty="0"/>
              <a:t>Python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Machine Learning Algorithm: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1800" dirty="0"/>
              <a:t>Decision Tree, Random Forest,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 K-nearest Neighbor, Logistic Regression.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IDE: </a:t>
            </a:r>
            <a:r>
              <a:rPr lang="en-US" sz="1800" dirty="0" err="1"/>
              <a:t>Jupyter</a:t>
            </a:r>
            <a:r>
              <a:rPr lang="en-US" sz="1800" dirty="0"/>
              <a:t> Notebook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3001338"/>
            <a:ext cx="73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Budget:  </a:t>
            </a:r>
            <a:r>
              <a:rPr lang="en-US" sz="1800" dirty="0"/>
              <a:t>As this will be software based project, we don’t need any hardware. So there will be no budget for the project. We just need to spend our valuable time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71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0220" y="605983"/>
            <a:ext cx="2039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4"/>
                </a:solidFill>
                <a:latin typeface="Fira Sans Extra Condensed" panose="020B0604020202020204" charset="0"/>
              </a:rPr>
              <a:t>Flow Diagram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59328088"/>
              </p:ext>
            </p:extLst>
          </p:nvPr>
        </p:nvGraphicFramePr>
        <p:xfrm>
          <a:off x="331382" y="1129203"/>
          <a:ext cx="8457018" cy="3565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1953989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801</Words>
  <Application>Microsoft Office PowerPoint</Application>
  <PresentationFormat>On-screen Show (16:9)</PresentationFormat>
  <Paragraphs>90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Fira Sans Extra Condensed</vt:lpstr>
      <vt:lpstr>Fira Sans Extra Condensed SemiBold</vt:lpstr>
      <vt:lpstr>Calibri</vt:lpstr>
      <vt:lpstr>Roboto</vt:lpstr>
      <vt:lpstr>Arial</vt:lpstr>
      <vt:lpstr>Nirmala UI</vt:lpstr>
      <vt:lpstr>Machine Learning Infographics by Slidesgo</vt:lpstr>
      <vt:lpstr>Stroke Prediction  website using Machine Learning </vt:lpstr>
      <vt:lpstr>Brief Overview</vt:lpstr>
      <vt:lpstr>Motivation</vt:lpstr>
      <vt:lpstr>Project Dataset</vt:lpstr>
      <vt:lpstr>Sample Dataset</vt:lpstr>
      <vt:lpstr>Dataset Features</vt:lpstr>
      <vt:lpstr>Problem Type</vt:lpstr>
      <vt:lpstr>PowerPoint Presentation</vt:lpstr>
      <vt:lpstr>PowerPoint Presentation</vt:lpstr>
      <vt:lpstr>High Level Software Diagram</vt:lpstr>
      <vt:lpstr>PowerPoint Presentation</vt:lpstr>
      <vt:lpstr>Work Distribution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 Stone Prediction</dc:title>
  <dc:creator>LIB-604-IP43</dc:creator>
  <cp:lastModifiedBy>LIB-604-IP25</cp:lastModifiedBy>
  <cp:revision>118</cp:revision>
  <dcterms:modified xsi:type="dcterms:W3CDTF">2023-02-28T07:36:01Z</dcterms:modified>
</cp:coreProperties>
</file>