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5da44e5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5da44e5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5da44e591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5da44e591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5da44e59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5da44e59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5da44e59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5da44e59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jpg"/><Relationship Id="rId5" Type="http://schemas.openxmlformats.org/officeDocument/2006/relationships/image" Target="../media/image1.jp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79650" y="888700"/>
            <a:ext cx="6584700" cy="16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Georgia"/>
                <a:ea typeface="Georgia"/>
                <a:cs typeface="Georgia"/>
                <a:sym typeface="Georgia"/>
              </a:rPr>
              <a:t>Smart Industrial Waste Sorting Systems</a:t>
            </a:r>
            <a:endParaRPr b="1" sz="38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845900" y="3153087"/>
            <a:ext cx="5452200" cy="1263650"/>
            <a:chOff x="1279650" y="3011513"/>
            <a:chExt cx="5452200" cy="1263650"/>
          </a:xfrm>
        </p:grpSpPr>
        <p:pic>
          <p:nvPicPr>
            <p:cNvPr id="56" name="Google Shape;5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42700" y="3058325"/>
              <a:ext cx="1363050" cy="117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79650" y="3132200"/>
              <a:ext cx="1363050" cy="102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05750" y="3058325"/>
              <a:ext cx="1363050" cy="117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68800" y="3011513"/>
              <a:ext cx="1363050" cy="1263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40500" y="430150"/>
            <a:ext cx="476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Introduction &amp; Objective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16700" y="3558025"/>
            <a:ext cx="8415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Objectives: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Develop Intelligent System: Classify waste into recyclable, compostable, and landfill categories.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Utilize CNN Models: Compare ResNet50, MobileNet V3 Large, EfficientNet B0, and MobileNet V2.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Enhance Sustainability: Improve recycling rates and reduce environmental impact.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973" y="516350"/>
            <a:ext cx="3130324" cy="27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16700" y="1541425"/>
            <a:ext cx="46086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Introduction: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Global Challenge: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Increasing waste contributes to environmental degradation and health risks.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Need for Efficiency: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Manual sorting is inefficient and error-prone.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Technological Solution: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Using CNNs for accurate, automated waste classification.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925000" y="3321925"/>
            <a:ext cx="30597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Figure 1: Simulation of different categories of waste materials.</a:t>
            </a: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24700" y="473450"/>
            <a:ext cx="30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System Design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65700" y="3365950"/>
            <a:ext cx="8412600" cy="1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CNN Models Overview: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ResNet50: Deep architecture for high accuracy.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MobileNet V3 Large: Efficient for mobile and embedded devices.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EfficientNet B0: Balances performance and computational efficiency.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MobileNet V2: Lightweight, suitable for resource-constrained environments.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000" y="240550"/>
            <a:ext cx="4152300" cy="296504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24700" y="1565050"/>
            <a:ext cx="38457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System Components: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Hardware: Sensors, cameras, and microcontrollers required for deployment in real life.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Software: CNN models implemented in PyTorch for image classification.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583900" y="3295300"/>
            <a:ext cx="2996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Figure 2: Specifications of Software Block Diagram using ML</a:t>
            </a: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Implementation &amp; Results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0" y="2930575"/>
            <a:ext cx="4789451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519149" y="4793750"/>
            <a:ext cx="2105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Figure 3: Model Implementation</a:t>
            </a:r>
            <a:r>
              <a:rPr lang="en"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&amp; Result</a:t>
            </a: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150" y="2807350"/>
            <a:ext cx="4212849" cy="206260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11700" y="883750"/>
            <a:ext cx="8328600" cy="1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Collection: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Dataset: High-quality images of waste items categorized into recyclable, compostable, and landfill.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Training: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Process: Training CNNs with labeled datasets to optimize classification accuracy.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Performance Metrics:</a:t>
            </a:r>
            <a:endParaRPr b="1"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Accuracy: Comparing the classification accuracy of each model.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Efficiency: Evaluating speed and resource usage.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Conclusion &amp; Future Work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79700" y="1305525"/>
            <a:ext cx="8352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Conclusion: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Successful Classification: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system accurately classifies waste into the correct categories.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Efficiency: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CNN models like ResNet50 and MobileNet V3 Large perform well in accuracy and efficiency.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Future Work: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Improvement: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Explore other models and techniques to enhance accuracy further.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Scalability: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Implement the system in real-world waste management facilities.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-"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Sustainability Impact:</a:t>
            </a: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Monitor long-term effects on recycling rates and environmental impact.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