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85" autoAdjust="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630-3163-F2F1-0021-3EDF1F37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F4F70-FDA5-7E0D-8D8D-9741CFFD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01BD-3876-D655-41FF-74A8AE5D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16B0-9687-F841-F46F-35EBBE8F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3AD9-B6FF-5F23-5730-8E78ACFF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FD3-25E3-00F6-A306-3EC735E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3DB7-DA94-AC68-5413-AD42287B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8FAB-0814-61D3-B4F3-C9095DE4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2252-BA73-849F-5597-2DD8E63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E19D-E735-A899-AAFF-CC404243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63067-B836-1B7A-E9F5-FAAEC2C39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59C57-FC9A-0FFB-323F-B53B1DC4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6BA0-C70E-77D4-E781-237FD348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5A2F-6611-44D6-F9EC-4E1C9382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3C04-8E4E-F274-4874-5DC4D2A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3035-5624-A7A9-7896-465C4DC7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ACDE-9CC9-0723-43BD-FC3986D6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535-3AE1-1F55-3D63-29D94C54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BB84-61E3-16F6-007E-D4469F4F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DAEC-E0C2-1E68-27EB-A6955D83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6C79-0A7F-4972-056A-9CED3775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2093-EADD-62F7-BD70-7B351614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C1C9-AF00-F927-5B65-62AE2FED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AA0E-A3F7-7378-F86F-E5D5D247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695-46F0-F8D4-7F8E-F024E97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8841-08BF-3D0A-A0FA-3864FCC9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3E4E-7E36-6B96-B00B-853A7FCA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7B4E7-5807-F7A5-10A6-B64791FD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E90C-5EF2-A032-F896-9D1F429E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54B19-1616-6BD4-D573-02D6A513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EE59-F1AA-1736-A5DE-5B123936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A6F-0D79-33EC-B776-4AC151A3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CE1A-C5B1-FA6B-DD58-96917651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D8428-3BAC-D71D-7D34-6A434363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36129-A341-4134-89BD-14F5164C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C9ECC-7D73-7F00-9EB7-B5E5AC048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9BFA0-EBBB-6E46-8363-E3BD58B2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9AF35-03E5-7ED9-39D6-7E8A1127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74C0D-6450-C1B0-A719-E71AA4D5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7916-C6A4-F5D1-FDD0-3D3D90A1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E087F-B18A-8833-1108-CF4F3C71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73256-70BF-F614-76FF-A4B21AD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5A2FF-D485-8669-31D0-CC08BCCB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48633-9802-E5A1-9675-E70FE9D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E5AB2-D18F-395A-985B-8EF2C74D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CF901-E80C-DCF1-7B20-ACD5BACE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9BA8-2BFB-C241-AF4F-5A232A8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031D-7BB6-73AB-673A-2B019A5B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7AD2-9947-C955-5D24-06D0C251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C71C-79D9-0C35-C442-C8D76AE0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39CE7-F748-AC0A-23C0-E9544B7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7790-1156-256A-9770-75BED310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DB7-C095-3726-5CB1-36975BFF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05077-2BE3-D1FA-066A-2EBC5C537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CEAA7-6C0D-B3FD-E452-C38EE609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C149-0DAD-1040-8E97-4B80236B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10D9-314E-1616-7C51-F61A807B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1F4F-A534-1854-A7FB-F03E2B39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F63D5-B76B-2FD0-F451-867F9D22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7FAE-5DAB-1DAB-E997-CCDF92A0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E480-699F-C58F-0331-244B759BC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381B-E02A-4DE6-B002-5EE864FC691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C4DA-948B-69C7-2C49-837B78AD4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1998-C7C0-C863-8B92-CFD785C32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77C0-3ACA-4D16-8707-A0A78C82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7331-6931-3975-5604-AC5A6A60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313"/>
            <a:ext cx="9144000" cy="14326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Camera-Based Occupancy Sensing Using AI for Smart Home Applications</a:t>
            </a:r>
            <a:endParaRPr lang="en-US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144D-1FDB-427B-7A0A-FFBBBC11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764" y="3255962"/>
            <a:ext cx="5824332" cy="26876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1FEDB-8014-71B3-596E-E8823A64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09" y="2619858"/>
            <a:ext cx="8948530" cy="347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3CD5-BFCA-AF4B-A6A0-12E0074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345247"/>
            <a:ext cx="6327913" cy="1325563"/>
          </a:xfrm>
        </p:spPr>
        <p:txBody>
          <a:bodyPr/>
          <a:lstStyle/>
          <a:p>
            <a:r>
              <a:rPr lang="en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Introduction &amp; Objective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BBD0-4432-1F13-21DF-D22187F1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6" y="1670810"/>
            <a:ext cx="6506817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Objective: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Develop an AI-driven real-time occupancy detection system for smart homes.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Key Technologies: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Convolutional Neural Networks (CNNs):</a:t>
            </a:r>
            <a:r>
              <a:rPr lang="en-US" sz="2000" dirty="0">
                <a:latin typeface="Georgia" panose="02040502050405020303" pitchFamily="18" charset="0"/>
              </a:rPr>
              <a:t> ResNet50, MobileNet V3, EfficientNet B0.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Advanced Data Collection:</a:t>
            </a:r>
            <a:r>
              <a:rPr lang="en-US" sz="2000" dirty="0">
                <a:latin typeface="Georgia" panose="02040502050405020303" pitchFamily="18" charset="0"/>
              </a:rPr>
              <a:t> Leveraged hospital footage and diverse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Main Features: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human presence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Robust performance in varying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Optimized for efficiency.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6AA71-3D0D-8600-0DE6-9FDEF87A1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78" y="835853"/>
            <a:ext cx="5029200" cy="3437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99440-1955-E28C-BEBA-6B84077FCD70}"/>
              </a:ext>
            </a:extLst>
          </p:cNvPr>
          <p:cNvSpPr txBox="1"/>
          <p:nvPr/>
        </p:nvSpPr>
        <p:spPr>
          <a:xfrm>
            <a:off x="7295322" y="4045226"/>
            <a:ext cx="461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4:  Different scenarios of the </a:t>
            </a:r>
            <a:r>
              <a:rPr lang="en-US" sz="1400" b="1" dirty="0">
                <a:solidFill>
                  <a:srgbClr val="C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camera-based occupancy sensing</a:t>
            </a:r>
            <a:r>
              <a:rPr lang="en-US" sz="1400" b="1" dirty="0">
                <a:solidFill>
                  <a:srgbClr val="C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US" sz="1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191D-E79F-5390-155F-AD362A9C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449417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A0DD-50C2-E1CC-096A-138AE02D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0322"/>
            <a:ext cx="6248400" cy="4596641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System Components: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Hardware: 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Sensors, cameras, and microcontrollers required for deployment in real life.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Software: 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CNN models implemented in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PyTorch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for image classification.</a:t>
            </a:r>
            <a:endParaRPr lang="en-US" sz="1800" dirty="0">
              <a:solidFill>
                <a:schemeClr val="dk2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CNN Models Overview: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ResNet50: 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Deep architecture for high accuracy.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MobileNet V3 Large: 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Efficient for mobile and embedded devices.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EfficientNet B0: 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Balances performance and computational efficiency.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MobileNet V2: 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Lightweight, suitable for resource-constrained environments.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7724B-B233-2DF3-1BD5-477FDA24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52" y="446948"/>
            <a:ext cx="4880113" cy="406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4E8B4-6FB4-A685-753A-118EF3EFB149}"/>
              </a:ext>
            </a:extLst>
          </p:cNvPr>
          <p:cNvSpPr txBox="1"/>
          <p:nvPr/>
        </p:nvSpPr>
        <p:spPr>
          <a:xfrm>
            <a:off x="7593496" y="4511675"/>
            <a:ext cx="4462669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Figure 2: Software Block Diagram Specifications for ML</a:t>
            </a:r>
          </a:p>
        </p:txBody>
      </p:sp>
    </p:spTree>
    <p:extLst>
      <p:ext uri="{BB962C8B-B14F-4D97-AF65-F5344CB8AC3E}">
        <p14:creationId xmlns:p14="http://schemas.microsoft.com/office/powerpoint/2010/main" val="18906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5672-A71D-FDA5-10EA-B2673368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0"/>
            <a:ext cx="6834809" cy="1092752"/>
          </a:xfrm>
        </p:spPr>
        <p:txBody>
          <a:bodyPr/>
          <a:lstStyle/>
          <a:p>
            <a:r>
              <a:rPr lang="en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Implementation &amp;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550D-F094-5E8C-DF92-371C3093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4"/>
            <a:ext cx="8623852" cy="253213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Georgia" panose="02040502050405020303" pitchFamily="18" charset="0"/>
              </a:rPr>
              <a:t>Data Handling &amp; Preprocessing:</a:t>
            </a:r>
            <a:endParaRPr lang="en-US" sz="3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Georgia" panose="02040502050405020303" pitchFamily="18" charset="0"/>
              </a:rPr>
              <a:t>Data Collection:</a:t>
            </a:r>
            <a:endParaRPr lang="en-US" sz="3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Extracted frames from hospital videos and other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Diverse scenarios for comprehensive model training.</a:t>
            </a:r>
          </a:p>
          <a:p>
            <a:r>
              <a:rPr lang="en-US" sz="3000" b="1" dirty="0">
                <a:solidFill>
                  <a:srgbClr val="C00000"/>
                </a:solidFill>
                <a:latin typeface="Georgia" panose="02040502050405020303" pitchFamily="18" charset="0"/>
              </a:rPr>
              <a:t>Data Preprocessing:</a:t>
            </a:r>
            <a:endParaRPr lang="en-US" sz="3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Handled variability in lighting and 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Applied data augmentation techniques.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Georgia" panose="02040502050405020303" pitchFamily="18" charset="0"/>
              </a:rPr>
              <a:t>Model Training &amp; Optimization:</a:t>
            </a:r>
            <a:endParaRPr lang="en-US" sz="3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Georgia" panose="02040502050405020303" pitchFamily="18" charset="0"/>
              </a:rPr>
              <a:t>CNN Models: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3000" dirty="0">
                <a:latin typeface="Georgia" panose="02040502050405020303" pitchFamily="18" charset="0"/>
              </a:rPr>
              <a:t>ResNet50, MobileNet V3, EfficientNet B0, MobileNet V2.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Georgia" panose="02040502050405020303" pitchFamily="18" charset="0"/>
              </a:rPr>
              <a:t>Optimization Strategies:</a:t>
            </a:r>
            <a:endParaRPr lang="en-US" sz="3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Enhanced parallel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GPU acceleration for improved speed and efficiency.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5543-3D69-AE4B-9433-0FABB5CF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3512791"/>
            <a:ext cx="6834810" cy="3186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2C753-A118-28A0-A677-AF39B86BB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3" y="3512791"/>
            <a:ext cx="5592417" cy="2920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DBD4D-40BA-3717-E625-44DF62502C99}"/>
              </a:ext>
            </a:extLst>
          </p:cNvPr>
          <p:cNvSpPr txBox="1"/>
          <p:nvPr/>
        </p:nvSpPr>
        <p:spPr>
          <a:xfrm>
            <a:off x="4065104" y="6443731"/>
            <a:ext cx="447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Figure 3: Model Implementation &amp; Result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7342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F2DB-28B4-41DD-EFBB-E24130CE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Conclusion &amp; Future Work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5136-33D2-17D3-DFD2-BF4793FF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Advanced Sensor Integration: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Proposal:</a:t>
            </a:r>
            <a:r>
              <a:rPr lang="en-US" sz="2000" dirty="0">
                <a:latin typeface="Georgia" panose="02040502050405020303" pitchFamily="18" charset="0"/>
              </a:rPr>
              <a:t> Incorporate thermal imaging and depth sensors to enhance accuracy.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Scalability: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Proposal:</a:t>
            </a:r>
            <a:r>
              <a:rPr lang="en-US" sz="2000" dirty="0">
                <a:latin typeface="Georgia" panose="02040502050405020303" pitchFamily="18" charset="0"/>
              </a:rPr>
              <a:t> Develop a distributed version for larger datasets and complex environments.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Continuous Learning: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Proposal:</a:t>
            </a:r>
            <a:r>
              <a:rPr lang="en-US" sz="2000" dirty="0">
                <a:latin typeface="Georgia" panose="02040502050405020303" pitchFamily="18" charset="0"/>
              </a:rPr>
              <a:t> Implement AI-driven continuous learning frameworks to adapt to changing occupancy patterns.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Conclusion: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This project marks a significant step in enhancing smart home technologies, ensuring adaptability and future-proofing through continuous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Camera-Based Occupancy Sensing Using AI for Smart Home Applications</vt:lpstr>
      <vt:lpstr>Introduction &amp; Objective</vt:lpstr>
      <vt:lpstr>System Design</vt:lpstr>
      <vt:lpstr>Implementation &amp; Results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Maisha Rahman</dc:creator>
  <cp:lastModifiedBy>Maisha Rahman</cp:lastModifiedBy>
  <cp:revision>1</cp:revision>
  <dcterms:created xsi:type="dcterms:W3CDTF">2024-08-28T16:19:28Z</dcterms:created>
  <dcterms:modified xsi:type="dcterms:W3CDTF">2024-08-28T16:33:52Z</dcterms:modified>
</cp:coreProperties>
</file>